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</p:sldMasterIdLst>
  <p:notesMasterIdLst>
    <p:notesMasterId r:id="rId5"/>
  </p:notesMasterIdLst>
  <p:sldIdLst>
    <p:sldId id="362" r:id="rId4"/>
    <p:sldId id="363" r:id="rId6"/>
    <p:sldId id="369" r:id="rId7"/>
    <p:sldId id="417" r:id="rId8"/>
    <p:sldId id="433" r:id="rId9"/>
    <p:sldId id="434" r:id="rId10"/>
    <p:sldId id="404" r:id="rId11"/>
    <p:sldId id="393" r:id="rId12"/>
    <p:sldId id="398" r:id="rId13"/>
    <p:sldId id="400" r:id="rId14"/>
    <p:sldId id="432" r:id="rId15"/>
    <p:sldId id="401" r:id="rId16"/>
    <p:sldId id="430" r:id="rId17"/>
    <p:sldId id="407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9" userDrawn="1">
          <p15:clr>
            <a:srgbClr val="A4A3A4"/>
          </p15:clr>
        </p15:guide>
        <p15:guide id="2" pos="3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314" autoAdjust="0"/>
  </p:normalViewPr>
  <p:slideViewPr>
    <p:cSldViewPr snapToGrid="0" showGuides="1">
      <p:cViewPr varScale="1">
        <p:scale>
          <a:sx n="108" d="100"/>
          <a:sy n="108" d="100"/>
        </p:scale>
        <p:origin x="666" y="114"/>
      </p:cViewPr>
      <p:guideLst>
        <p:guide orient="horz" pos="2199"/>
        <p:guide pos="39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37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303D-B686-4E9A-9B4B-6FD30633AA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D0AC-7F07-4128-B9A6-9AC6CBCF66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00441" y="193607"/>
            <a:ext cx="578289" cy="57828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 userDrawn="1"/>
        </p:nvSpPr>
        <p:spPr>
          <a:xfrm>
            <a:off x="798672" y="736271"/>
            <a:ext cx="215597" cy="21559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 userDrawn="1"/>
        </p:nvSpPr>
        <p:spPr>
          <a:xfrm>
            <a:off x="995732" y="542126"/>
            <a:ext cx="132077" cy="13207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4.xml"/><Relationship Id="rId2" Type="http://schemas.openxmlformats.org/officeDocument/2006/relationships/image" Target="../media/image4.png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tags" Target="../tags/tag3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0" Type="http://schemas.openxmlformats.org/officeDocument/2006/relationships/notesSlide" Target="../notesSlides/notesSlide8.xml"/><Relationship Id="rId3" Type="http://schemas.openxmlformats.org/officeDocument/2006/relationships/tags" Target="../tags/tag6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image" Target="../media/image2.png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096000" y="2149867"/>
            <a:ext cx="2558265" cy="2558265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714891" y="3462407"/>
            <a:ext cx="3662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60621" y="1752538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527960" y="243509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02876" y="2910494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Bluetooth Register</a:t>
            </a:r>
            <a:endParaRPr kumimoji="1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36450" y="3537652"/>
            <a:ext cx="324970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程序完善及测试</a:t>
            </a:r>
            <a:endParaRPr kumimoji="1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255843" y="497211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5" grpId="0"/>
      <p:bldP spid="20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蓝牙聊天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 rot="10800000">
            <a:off x="1635661" y="1992512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88638" y="1970661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5" name="그룹 259"/>
          <p:cNvGrpSpPr/>
          <p:nvPr/>
        </p:nvGrpSpPr>
        <p:grpSpPr>
          <a:xfrm>
            <a:off x="4470717" y="2155541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6" name="자유형: 도형 260"/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7" name="자유형: 도형 261"/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8" name="자유형: 도형 262"/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" name="자유형: 도형 263"/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" name="자유형: 도형 264"/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1" name="자유형: 도형 265"/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자유형: 도형 266"/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3" name="자유형: 도형 267"/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자유형: 도형 268"/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5" name="자유형: 도형 269"/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 rot="10800000">
            <a:off x="1635661" y="3167713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88638" y="3145862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29940" y="337017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编辑文本</a:t>
            </a:r>
            <a:endParaRPr kumimoji="1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 rot="10800000">
            <a:off x="1635661" y="4324450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88638" y="4302599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229940" y="4500241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发送消息</a:t>
            </a:r>
            <a:endParaRPr kumimoji="1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3" name="그룹 427"/>
          <p:cNvGrpSpPr/>
          <p:nvPr/>
        </p:nvGrpSpPr>
        <p:grpSpPr>
          <a:xfrm>
            <a:off x="4455836" y="3340584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24" name="자유형: 도형 428"/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자유형: 도형 429"/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6" name="자유형: 도형 430"/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7" name="그룹 16"/>
          <p:cNvGrpSpPr/>
          <p:nvPr/>
        </p:nvGrpSpPr>
        <p:grpSpPr>
          <a:xfrm>
            <a:off x="4471703" y="4555287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28" name="자유형: 도형 17"/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9" name="자유형: 도형 18"/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0" name="자유형: 도형 19"/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1" name="자유형: 도형 20"/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4510" y="1261110"/>
            <a:ext cx="5628005" cy="4964430"/>
          </a:xfrm>
          <a:prstGeom prst="rect">
            <a:avLst/>
          </a:prstGeom>
        </p:spPr>
      </p:pic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2229940" y="2180183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消息列表</a:t>
            </a:r>
            <a:endParaRPr kumimoji="1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7" grpId="0"/>
      <p:bldP spid="18" grpId="0"/>
      <p:bldP spid="19" grpId="0"/>
      <p:bldP spid="20" grpId="0"/>
      <p:bldP spid="21" grpId="0"/>
      <p:bldP spid="22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第三部分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 02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3156083" y="3291859"/>
            <a:ext cx="6050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/>
            <a:r>
              <a:rPr kumimoji="1" lang="zh-CN" altLang="en-US" sz="6600">
                <a:solidFill>
                  <a:srgbClr val="44546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问卷调查与改进</a:t>
            </a:r>
            <a:endParaRPr kumimoji="1" lang="zh-CN" altLang="en-US" sz="6600">
              <a:solidFill>
                <a:srgbClr val="44546A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开发过程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53102" y="2307176"/>
            <a:ext cx="10471345" cy="182881"/>
            <a:chOff x="639826" y="1875854"/>
            <a:chExt cx="7853509" cy="137161"/>
          </a:xfrm>
        </p:grpSpPr>
        <p:cxnSp>
          <p:nvCxnSpPr>
            <p:cNvPr id="17" name="Straight Connector 3"/>
            <p:cNvCxnSpPr/>
            <p:nvPr/>
          </p:nvCxnSpPr>
          <p:spPr>
            <a:xfrm>
              <a:off x="1594780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4"/>
            <p:cNvCxnSpPr/>
            <p:nvPr/>
          </p:nvCxnSpPr>
          <p:spPr>
            <a:xfrm>
              <a:off x="639826" y="1944434"/>
              <a:ext cx="815246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19" name="Straight Connector 5"/>
            <p:cNvCxnSpPr/>
            <p:nvPr/>
          </p:nvCxnSpPr>
          <p:spPr>
            <a:xfrm>
              <a:off x="7678089" y="1944434"/>
              <a:ext cx="815246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20" name="Oval 6"/>
            <p:cNvSpPr>
              <a:spLocks noChangeAspect="1"/>
            </p:cNvSpPr>
            <p:nvPr/>
          </p:nvSpPr>
          <p:spPr bwMode="auto">
            <a:xfrm rot="16200000" flipH="1" flipV="1">
              <a:off x="1463205" y="1874583"/>
              <a:ext cx="123444" cy="139707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1" name="Straight Connector 7"/>
            <p:cNvCxnSpPr/>
            <p:nvPr/>
          </p:nvCxnSpPr>
          <p:spPr>
            <a:xfrm>
              <a:off x="2806893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8"/>
            <p:cNvCxnSpPr/>
            <p:nvPr/>
          </p:nvCxnSpPr>
          <p:spPr>
            <a:xfrm>
              <a:off x="4024999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3" name="Oval 9"/>
            <p:cNvSpPr>
              <a:spLocks noChangeAspect="1"/>
            </p:cNvSpPr>
            <p:nvPr/>
          </p:nvSpPr>
          <p:spPr bwMode="auto">
            <a:xfrm rot="16200000" flipH="1" flipV="1">
              <a:off x="2671455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4" name="Straight Connector 10"/>
            <p:cNvCxnSpPr/>
            <p:nvPr/>
          </p:nvCxnSpPr>
          <p:spPr>
            <a:xfrm>
              <a:off x="5232348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" name="Oval 11"/>
            <p:cNvSpPr>
              <a:spLocks noChangeAspect="1"/>
            </p:cNvSpPr>
            <p:nvPr/>
          </p:nvSpPr>
          <p:spPr bwMode="auto">
            <a:xfrm rot="16200000" flipH="1" flipV="1">
              <a:off x="3878805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6" name="Straight Connector 12"/>
            <p:cNvCxnSpPr/>
            <p:nvPr/>
          </p:nvCxnSpPr>
          <p:spPr>
            <a:xfrm>
              <a:off x="6455218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7" name="Oval 13"/>
            <p:cNvSpPr>
              <a:spLocks noChangeAspect="1"/>
            </p:cNvSpPr>
            <p:nvPr/>
          </p:nvSpPr>
          <p:spPr bwMode="auto">
            <a:xfrm rot="16200000" flipH="1" flipV="1">
              <a:off x="5101674" y="1866819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Oval 14"/>
            <p:cNvSpPr>
              <a:spLocks noChangeAspect="1"/>
            </p:cNvSpPr>
            <p:nvPr/>
          </p:nvSpPr>
          <p:spPr bwMode="auto">
            <a:xfrm rot="16200000" flipH="1" flipV="1">
              <a:off x="6309024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Oval 15"/>
            <p:cNvSpPr>
              <a:spLocks noChangeAspect="1"/>
            </p:cNvSpPr>
            <p:nvPr/>
          </p:nvSpPr>
          <p:spPr bwMode="auto">
            <a:xfrm rot="16200000" flipH="1" flipV="1">
              <a:off x="7531893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27776" y="1764167"/>
            <a:ext cx="9253780" cy="585221"/>
            <a:chOff x="1070831" y="1468596"/>
            <a:chExt cx="6940335" cy="438915"/>
          </a:xfrm>
        </p:grpSpPr>
        <p:sp>
          <p:nvSpPr>
            <p:cNvPr id="31" name="TextBox 16"/>
            <p:cNvSpPr txBox="1"/>
            <p:nvPr/>
          </p:nvSpPr>
          <p:spPr>
            <a:xfrm>
              <a:off x="1070831" y="1468596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第1步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TextBox 17"/>
            <p:cNvSpPr txBox="1"/>
            <p:nvPr/>
          </p:nvSpPr>
          <p:spPr>
            <a:xfrm>
              <a:off x="2329349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第2步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3536697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第3步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4759568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第4步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5966916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第5步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7189787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第6步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18658" y="2502079"/>
            <a:ext cx="8929885" cy="1751643"/>
            <a:chOff x="1213993" y="2022032"/>
            <a:chExt cx="6697414" cy="1313732"/>
          </a:xfrm>
        </p:grpSpPr>
        <p:cxnSp>
          <p:nvCxnSpPr>
            <p:cNvPr id="38" name="Straight Connector 22"/>
            <p:cNvCxnSpPr/>
            <p:nvPr/>
          </p:nvCxnSpPr>
          <p:spPr>
            <a:xfrm flipH="1">
              <a:off x="1524927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39" name="Isosceles Triangle 23"/>
            <p:cNvSpPr/>
            <p:nvPr/>
          </p:nvSpPr>
          <p:spPr bwMode="auto">
            <a:xfrm>
              <a:off x="1213993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0" name="Straight Connector 24"/>
            <p:cNvCxnSpPr/>
            <p:nvPr/>
          </p:nvCxnSpPr>
          <p:spPr>
            <a:xfrm flipH="1">
              <a:off x="2740035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1" name="Isosceles Triangle 25"/>
            <p:cNvSpPr/>
            <p:nvPr/>
          </p:nvSpPr>
          <p:spPr bwMode="auto">
            <a:xfrm>
              <a:off x="2429103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2" name="Straight Connector 26"/>
            <p:cNvCxnSpPr/>
            <p:nvPr/>
          </p:nvCxnSpPr>
          <p:spPr>
            <a:xfrm flipH="1">
              <a:off x="3947385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3" name="Isosceles Triangle 27"/>
            <p:cNvSpPr/>
            <p:nvPr/>
          </p:nvSpPr>
          <p:spPr bwMode="auto">
            <a:xfrm>
              <a:off x="3636451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4" name="Straight Connector 28"/>
            <p:cNvCxnSpPr/>
            <p:nvPr/>
          </p:nvCxnSpPr>
          <p:spPr>
            <a:xfrm flipH="1">
              <a:off x="5170254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5" name="Isosceles Triangle 29"/>
            <p:cNvSpPr/>
            <p:nvPr/>
          </p:nvSpPr>
          <p:spPr bwMode="auto">
            <a:xfrm>
              <a:off x="4859322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6" name="Straight Connector 30"/>
            <p:cNvCxnSpPr/>
            <p:nvPr/>
          </p:nvCxnSpPr>
          <p:spPr>
            <a:xfrm flipH="1">
              <a:off x="6377604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7" name="Isosceles Triangle 31"/>
            <p:cNvSpPr/>
            <p:nvPr/>
          </p:nvSpPr>
          <p:spPr bwMode="auto">
            <a:xfrm>
              <a:off x="6066670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8" name="Straight Connector 32"/>
            <p:cNvCxnSpPr/>
            <p:nvPr/>
          </p:nvCxnSpPr>
          <p:spPr>
            <a:xfrm flipH="1">
              <a:off x="7600473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9" name="Isosceles Triangle 33"/>
            <p:cNvSpPr/>
            <p:nvPr/>
          </p:nvSpPr>
          <p:spPr bwMode="auto">
            <a:xfrm>
              <a:off x="7289541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0" name="Freeform: Shape 40"/>
            <p:cNvSpPr/>
            <p:nvPr/>
          </p:nvSpPr>
          <p:spPr bwMode="auto">
            <a:xfrm>
              <a:off x="1428936" y="3072148"/>
              <a:ext cx="191982" cy="154826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1" name="Freeform: Shape 41"/>
            <p:cNvSpPr/>
            <p:nvPr/>
          </p:nvSpPr>
          <p:spPr bwMode="auto">
            <a:xfrm>
              <a:off x="2633934" y="3051399"/>
              <a:ext cx="212202" cy="196322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2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2" name="Freeform: Shape 42"/>
            <p:cNvSpPr/>
            <p:nvPr/>
          </p:nvSpPr>
          <p:spPr bwMode="auto">
            <a:xfrm>
              <a:off x="3864369" y="3057626"/>
              <a:ext cx="166030" cy="183868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3" name="Freeform: Shape 43"/>
            <p:cNvSpPr>
              <a:spLocks noChangeAspect="1"/>
            </p:cNvSpPr>
            <p:nvPr/>
          </p:nvSpPr>
          <p:spPr bwMode="auto">
            <a:xfrm>
              <a:off x="5063292" y="3057815"/>
              <a:ext cx="213934" cy="184480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4" name="Freeform: Shape 44"/>
            <p:cNvSpPr>
              <a:spLocks noChangeAspect="1"/>
            </p:cNvSpPr>
            <p:nvPr/>
          </p:nvSpPr>
          <p:spPr bwMode="auto">
            <a:xfrm>
              <a:off x="6302358" y="3057408"/>
              <a:ext cx="150490" cy="184308"/>
            </a:xfrm>
            <a:custGeom>
              <a:avLst/>
              <a:gdLst/>
              <a:ahLst/>
              <a:cxnLst>
                <a:cxn ang="0">
                  <a:pos x="41" y="44"/>
                </a:cxn>
                <a:cxn ang="0">
                  <a:pos x="35" y="50"/>
                </a:cxn>
                <a:cxn ang="0">
                  <a:pos x="5" y="50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35" y="0"/>
                </a:cxn>
                <a:cxn ang="0">
                  <a:pos x="41" y="5"/>
                </a:cxn>
                <a:cxn ang="0">
                  <a:pos x="41" y="44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0"/>
                </a:cxn>
                <a:cxn ang="0">
                  <a:pos x="5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5"/>
                </a:cxn>
                <a:cxn ang="0">
                  <a:pos x="20" y="43"/>
                </a:cxn>
                <a:cxn ang="0">
                  <a:pos x="18" y="45"/>
                </a:cxn>
                <a:cxn ang="0">
                  <a:pos x="20" y="48"/>
                </a:cxn>
                <a:cxn ang="0">
                  <a:pos x="23" y="45"/>
                </a:cxn>
                <a:cxn ang="0">
                  <a:pos x="20" y="43"/>
                </a:cxn>
              </a:cxnLst>
              <a:rect l="0" t="0" r="r" b="b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Freeform: Shape 45"/>
            <p:cNvSpPr>
              <a:spLocks noChangeAspect="1"/>
            </p:cNvSpPr>
            <p:nvPr/>
          </p:nvSpPr>
          <p:spPr bwMode="auto">
            <a:xfrm>
              <a:off x="7504746" y="3068161"/>
              <a:ext cx="191454" cy="162802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9" y="58"/>
                </a:cxn>
                <a:cxn ang="0">
                  <a:pos x="2" y="58"/>
                </a:cxn>
                <a:cxn ang="0">
                  <a:pos x="0" y="57"/>
                </a:cxn>
                <a:cxn ang="0">
                  <a:pos x="0" y="49"/>
                </a:cxn>
                <a:cxn ang="0">
                  <a:pos x="2" y="48"/>
                </a:cxn>
                <a:cxn ang="0">
                  <a:pos x="9" y="48"/>
                </a:cxn>
                <a:cxn ang="0">
                  <a:pos x="10" y="49"/>
                </a:cxn>
                <a:cxn ang="0">
                  <a:pos x="10" y="57"/>
                </a:cxn>
                <a:cxn ang="0">
                  <a:pos x="25" y="57"/>
                </a:cxn>
                <a:cxn ang="0">
                  <a:pos x="24" y="58"/>
                </a:cxn>
                <a:cxn ang="0">
                  <a:pos x="16" y="58"/>
                </a:cxn>
                <a:cxn ang="0">
                  <a:pos x="15" y="57"/>
                </a:cxn>
                <a:cxn ang="0">
                  <a:pos x="15" y="44"/>
                </a:cxn>
                <a:cxn ang="0">
                  <a:pos x="16" y="43"/>
                </a:cxn>
                <a:cxn ang="0">
                  <a:pos x="24" y="43"/>
                </a:cxn>
                <a:cxn ang="0">
                  <a:pos x="25" y="44"/>
                </a:cxn>
                <a:cxn ang="0">
                  <a:pos x="25" y="57"/>
                </a:cxn>
                <a:cxn ang="0">
                  <a:pos x="39" y="57"/>
                </a:cxn>
                <a:cxn ang="0">
                  <a:pos x="38" y="58"/>
                </a:cxn>
                <a:cxn ang="0">
                  <a:pos x="31" y="58"/>
                </a:cxn>
                <a:cxn ang="0">
                  <a:pos x="30" y="57"/>
                </a:cxn>
                <a:cxn ang="0">
                  <a:pos x="30" y="35"/>
                </a:cxn>
                <a:cxn ang="0">
                  <a:pos x="31" y="34"/>
                </a:cxn>
                <a:cxn ang="0">
                  <a:pos x="38" y="34"/>
                </a:cxn>
                <a:cxn ang="0">
                  <a:pos x="39" y="35"/>
                </a:cxn>
                <a:cxn ang="0">
                  <a:pos x="39" y="57"/>
                </a:cxn>
                <a:cxn ang="0">
                  <a:pos x="54" y="57"/>
                </a:cxn>
                <a:cxn ang="0">
                  <a:pos x="53" y="58"/>
                </a:cxn>
                <a:cxn ang="0">
                  <a:pos x="45" y="58"/>
                </a:cxn>
                <a:cxn ang="0">
                  <a:pos x="44" y="57"/>
                </a:cxn>
                <a:cxn ang="0">
                  <a:pos x="44" y="20"/>
                </a:cxn>
                <a:cxn ang="0">
                  <a:pos x="45" y="19"/>
                </a:cxn>
                <a:cxn ang="0">
                  <a:pos x="53" y="19"/>
                </a:cxn>
                <a:cxn ang="0">
                  <a:pos x="54" y="20"/>
                </a:cxn>
                <a:cxn ang="0">
                  <a:pos x="54" y="57"/>
                </a:cxn>
                <a:cxn ang="0">
                  <a:pos x="68" y="57"/>
                </a:cxn>
                <a:cxn ang="0">
                  <a:pos x="67" y="58"/>
                </a:cxn>
                <a:cxn ang="0">
                  <a:pos x="60" y="58"/>
                </a:cxn>
                <a:cxn ang="0">
                  <a:pos x="59" y="57"/>
                </a:cxn>
                <a:cxn ang="0">
                  <a:pos x="59" y="1"/>
                </a:cxn>
                <a:cxn ang="0">
                  <a:pos x="60" y="0"/>
                </a:cxn>
                <a:cxn ang="0">
                  <a:pos x="67" y="0"/>
                </a:cxn>
                <a:cxn ang="0">
                  <a:pos x="68" y="1"/>
                </a:cxn>
                <a:cxn ang="0">
                  <a:pos x="68" y="57"/>
                </a:cxn>
              </a:cxnLst>
              <a:rect l="0" t="0" r="r" b="b"/>
              <a:pathLst>
                <a:path w="68" h="57">
                  <a:moveTo>
                    <a:pt x="10" y="57"/>
                  </a:moveTo>
                  <a:cubicBezTo>
                    <a:pt x="10" y="57"/>
                    <a:pt x="10" y="58"/>
                    <a:pt x="9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8"/>
                    <a:pt x="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0" y="49"/>
                    <a:pt x="10" y="49"/>
                  </a:cubicBezTo>
                  <a:lnTo>
                    <a:pt x="10" y="57"/>
                  </a:lnTo>
                  <a:close/>
                  <a:moveTo>
                    <a:pt x="25" y="57"/>
                  </a:moveTo>
                  <a:cubicBezTo>
                    <a:pt x="25" y="57"/>
                    <a:pt x="24" y="58"/>
                    <a:pt x="24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5" y="44"/>
                    <a:pt x="25" y="44"/>
                  </a:cubicBezTo>
                  <a:lnTo>
                    <a:pt x="25" y="57"/>
                  </a:lnTo>
                  <a:close/>
                  <a:moveTo>
                    <a:pt x="39" y="57"/>
                  </a:moveTo>
                  <a:cubicBezTo>
                    <a:pt x="39" y="57"/>
                    <a:pt x="39" y="58"/>
                    <a:pt x="3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30" y="57"/>
                    <a:pt x="30" y="57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5"/>
                  </a:cubicBezTo>
                  <a:lnTo>
                    <a:pt x="39" y="57"/>
                  </a:lnTo>
                  <a:close/>
                  <a:moveTo>
                    <a:pt x="54" y="57"/>
                  </a:moveTo>
                  <a:cubicBezTo>
                    <a:pt x="54" y="57"/>
                    <a:pt x="53" y="58"/>
                    <a:pt x="53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4" y="57"/>
                    <a:pt x="44" y="57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5" y="19"/>
                    <a:pt x="45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20"/>
                    <a:pt x="54" y="20"/>
                  </a:cubicBezTo>
                  <a:lnTo>
                    <a:pt x="54" y="57"/>
                  </a:lnTo>
                  <a:close/>
                  <a:moveTo>
                    <a:pt x="68" y="57"/>
                  </a:moveTo>
                  <a:cubicBezTo>
                    <a:pt x="68" y="57"/>
                    <a:pt x="68" y="58"/>
                    <a:pt x="6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0"/>
                    <a:pt x="59" y="0"/>
                    <a:pt x="6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lnTo>
                    <a:pt x="68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319530" y="4550410"/>
            <a:ext cx="1550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确定主题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953385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选择效果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8724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设置属性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19506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应用</a:t>
            </a:r>
            <a:r>
              <a:rPr kumimoji="0" lang="en-US" altLang="zh-CN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API</a:t>
            </a:r>
            <a:endParaRPr kumimoji="0" lang="en-US" altLang="zh-CN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76224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增强效果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458325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程序测试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4月25日 (4)(2)_20230426_1550117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1325" y="187325"/>
            <a:ext cx="11496675" cy="649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096000" y="2149867"/>
            <a:ext cx="2558265" cy="2558265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7209" y="2644169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谢</a:t>
            </a:r>
            <a:endParaRPr kumimoji="1" lang="zh-CN" altLang="en-US" sz="9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7020" y="2644169"/>
            <a:ext cx="14020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9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谢</a:t>
            </a:r>
            <a:endParaRPr kumimoji="1" lang="zh-CN" altLang="en-US" sz="9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3335" y="4006001"/>
            <a:ext cx="298891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MINIMAL STYLE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10361691" y="4123250"/>
            <a:ext cx="208052" cy="20805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714891" y="3462407"/>
            <a:ext cx="3662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60621" y="1752538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527960" y="243509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7016366" y="4227276"/>
            <a:ext cx="339777" cy="0"/>
          </a:xfrm>
          <a:prstGeom prst="line">
            <a:avLst/>
          </a:prstGeom>
          <a:ln w="444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564521" y="2983519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Bluetooth Register</a:t>
            </a: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36450" y="3537652"/>
            <a:ext cx="324970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曾熙茵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冯炜彦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</a:t>
            </a: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廖思懿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255843" y="497211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11" grpId="0"/>
      <p:bldP spid="15" grpId="0"/>
      <p:bldP spid="20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77185" y="1908877"/>
            <a:ext cx="2916000" cy="2916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377185" y="4764589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4622" y="490168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8951" y="240860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6157" y="2864123"/>
            <a:ext cx="179804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目录</a:t>
            </a:r>
            <a:endParaRPr kumimoji="1" lang="zh-CN" altLang="en-US" sz="6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5478" y="3293523"/>
            <a:ext cx="17980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CONTENTS</a:t>
            </a:r>
            <a:endParaRPr kumimoji="1" lang="en-US" altLang="zh-C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73199" y="1946250"/>
            <a:ext cx="779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01</a:t>
            </a:r>
            <a:endParaRPr kumimoji="1" lang="en-US" altLang="zh-CN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73197" y="3030496"/>
            <a:ext cx="779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02</a:t>
            </a:r>
            <a:endParaRPr kumimoji="1" lang="en-US" altLang="zh-CN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73195" y="4114742"/>
            <a:ext cx="779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03</a:t>
            </a:r>
            <a:endParaRPr kumimoji="1" lang="en-US" altLang="zh-CN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72466" y="2064925"/>
            <a:ext cx="2011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主要功能设计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72466" y="3152312"/>
            <a:ext cx="1706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第三方测试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72466" y="4238954"/>
            <a:ext cx="2316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问卷调查与改进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第一部分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 01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75183" y="3024524"/>
            <a:ext cx="52120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6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主要功能设计</a:t>
            </a:r>
            <a:endParaRPr kumimoji="1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主要功能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 rot="10800000">
            <a:off x="1635661" y="1992512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88638" y="1970661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5" name="그룹 259"/>
          <p:cNvGrpSpPr/>
          <p:nvPr/>
        </p:nvGrpSpPr>
        <p:grpSpPr>
          <a:xfrm>
            <a:off x="4470717" y="2155541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6" name="자유형: 도형 260"/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7" name="자유형: 도형 261"/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8" name="자유형: 도형 262"/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" name="자유형: 도형 263"/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" name="자유형: 도형 264"/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1" name="자유형: 도형 265"/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자유형: 도형 266"/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3" name="자유형: 도형 267"/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자유형: 도형 268"/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5" name="자유형: 도형 269"/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 rot="10800000">
            <a:off x="1635661" y="3167713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88638" y="3145862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79140" y="218018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开始界面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 rot="10800000">
            <a:off x="1635661" y="4324450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88638" y="4302599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79140" y="446976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背景设置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3" name="그룹 427"/>
          <p:cNvGrpSpPr/>
          <p:nvPr/>
        </p:nvGrpSpPr>
        <p:grpSpPr>
          <a:xfrm>
            <a:off x="4455836" y="3340584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24" name="자유형: 도형 428"/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자유형: 도형 429"/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6" name="자유형: 도형 430"/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7" name="그룹 16"/>
          <p:cNvGrpSpPr/>
          <p:nvPr/>
        </p:nvGrpSpPr>
        <p:grpSpPr>
          <a:xfrm>
            <a:off x="4471703" y="4555287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28" name="자유형: 도형 17"/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9" name="자유형: 도형 18"/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0" name="자유형: 도형 19"/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1" name="자유형: 도형 20"/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4510" y="1156335"/>
            <a:ext cx="5659755" cy="4780280"/>
          </a:xfrm>
          <a:prstGeom prst="rect">
            <a:avLst/>
          </a:prstGeom>
        </p:spPr>
      </p:pic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2190570" y="334731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细节描述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7" grpId="0" bldLvl="0" animBg="1"/>
      <p:bldP spid="18" grpId="0" bldLvl="0" animBg="1"/>
      <p:bldP spid="19" grpId="0"/>
      <p:bldP spid="20" grpId="0" bldLvl="0" animBg="1"/>
      <p:bldP spid="21" grpId="0" bldLvl="0" animBg="1"/>
      <p:bldP spid="22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主要功能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 rot="10800000">
            <a:off x="1635661" y="1992512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88638" y="1970661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5" name="그룹 259"/>
          <p:cNvGrpSpPr/>
          <p:nvPr/>
        </p:nvGrpSpPr>
        <p:grpSpPr>
          <a:xfrm>
            <a:off x="4470717" y="2155541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6" name="자유형: 도형 260"/>
            <p:cNvSpPr/>
            <p:nvPr/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7" name="자유형: 도형 261"/>
            <p:cNvSpPr/>
            <p:nvPr/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8" name="자유형: 도형 262"/>
            <p:cNvSpPr/>
            <p:nvPr/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9" name="자유형: 도형 263"/>
            <p:cNvSpPr/>
            <p:nvPr/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0" name="자유형: 도형 264"/>
            <p:cNvSpPr/>
            <p:nvPr/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1" name="자유형: 도형 265"/>
            <p:cNvSpPr/>
            <p:nvPr/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2" name="자유형: 도형 266"/>
            <p:cNvSpPr/>
            <p:nvPr/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3" name="자유형: 도형 267"/>
            <p:cNvSpPr/>
            <p:nvPr/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자유형: 도형 268"/>
            <p:cNvSpPr/>
            <p:nvPr/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5" name="자유형: 도형 269"/>
            <p:cNvSpPr/>
            <p:nvPr/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 rot="10800000">
            <a:off x="1635661" y="3167713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288638" y="3145862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79140" y="218018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开始界面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0" name="圆角矩形 19"/>
          <p:cNvSpPr/>
          <p:nvPr/>
        </p:nvSpPr>
        <p:spPr>
          <a:xfrm rot="10800000">
            <a:off x="1635661" y="4324450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88638" y="4302599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79140" y="446976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背景设置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3" name="그룹 427"/>
          <p:cNvGrpSpPr/>
          <p:nvPr/>
        </p:nvGrpSpPr>
        <p:grpSpPr>
          <a:xfrm>
            <a:off x="4455836" y="3340584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24" name="자유형: 도형 428"/>
            <p:cNvSpPr/>
            <p:nvPr/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5" name="자유형: 도형 429"/>
            <p:cNvSpPr/>
            <p:nvPr/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6" name="자유형: 도형 430"/>
            <p:cNvSpPr/>
            <p:nvPr/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27" name="그룹 16"/>
          <p:cNvGrpSpPr/>
          <p:nvPr/>
        </p:nvGrpSpPr>
        <p:grpSpPr>
          <a:xfrm>
            <a:off x="4471703" y="4555287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28" name="자유형: 도형 17"/>
            <p:cNvSpPr/>
            <p:nvPr/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9" name="자유형: 도형 18"/>
            <p:cNvSpPr/>
            <p:nvPr/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0" name="자유형: 도형 19"/>
            <p:cNvSpPr/>
            <p:nvPr/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1" name="자유형: 도형 20"/>
            <p:cNvSpPr/>
            <p:nvPr/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04510" y="1156335"/>
            <a:ext cx="5659755" cy="4780280"/>
          </a:xfrm>
          <a:prstGeom prst="rect">
            <a:avLst/>
          </a:prstGeom>
        </p:spPr>
      </p:pic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2190570" y="334731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细节描述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7" grpId="0" bldLvl="0" animBg="1"/>
      <p:bldP spid="18" grpId="0" bldLvl="0" animBg="1"/>
      <p:bldP spid="19" grpId="0"/>
      <p:bldP spid="20" grpId="0" bldLvl="0" animBg="1"/>
      <p:bldP spid="21" grpId="0" bldLvl="0" animBg="1"/>
      <p:bldP spid="2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开发过程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53102" y="2307176"/>
            <a:ext cx="10471345" cy="182881"/>
            <a:chOff x="639826" y="1875854"/>
            <a:chExt cx="7853509" cy="137161"/>
          </a:xfrm>
        </p:grpSpPr>
        <p:cxnSp>
          <p:nvCxnSpPr>
            <p:cNvPr id="17" name="Straight Connector 3"/>
            <p:cNvCxnSpPr/>
            <p:nvPr/>
          </p:nvCxnSpPr>
          <p:spPr>
            <a:xfrm>
              <a:off x="1594780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4"/>
            <p:cNvCxnSpPr/>
            <p:nvPr/>
          </p:nvCxnSpPr>
          <p:spPr>
            <a:xfrm>
              <a:off x="639826" y="1944434"/>
              <a:ext cx="815246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oval"/>
            </a:ln>
            <a:effectLst/>
          </p:spPr>
        </p:cxnSp>
        <p:cxnSp>
          <p:nvCxnSpPr>
            <p:cNvPr id="19" name="Straight Connector 5"/>
            <p:cNvCxnSpPr/>
            <p:nvPr/>
          </p:nvCxnSpPr>
          <p:spPr>
            <a:xfrm>
              <a:off x="7678089" y="1944434"/>
              <a:ext cx="815246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tailEnd type="oval"/>
            </a:ln>
            <a:effectLst/>
          </p:spPr>
        </p:cxnSp>
        <p:sp>
          <p:nvSpPr>
            <p:cNvPr id="20" name="Oval 6"/>
            <p:cNvSpPr>
              <a:spLocks noChangeAspect="1"/>
            </p:cNvSpPr>
            <p:nvPr/>
          </p:nvSpPr>
          <p:spPr bwMode="auto">
            <a:xfrm rot="16200000" flipH="1" flipV="1">
              <a:off x="1463205" y="1874583"/>
              <a:ext cx="123444" cy="139707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1" name="Straight Connector 7"/>
            <p:cNvCxnSpPr/>
            <p:nvPr/>
          </p:nvCxnSpPr>
          <p:spPr>
            <a:xfrm>
              <a:off x="2806893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8"/>
            <p:cNvCxnSpPr/>
            <p:nvPr/>
          </p:nvCxnSpPr>
          <p:spPr>
            <a:xfrm>
              <a:off x="4024999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3" name="Oval 9"/>
            <p:cNvSpPr>
              <a:spLocks noChangeAspect="1"/>
            </p:cNvSpPr>
            <p:nvPr/>
          </p:nvSpPr>
          <p:spPr bwMode="auto">
            <a:xfrm rot="16200000" flipH="1" flipV="1">
              <a:off x="2671455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4" name="Straight Connector 10"/>
            <p:cNvCxnSpPr/>
            <p:nvPr/>
          </p:nvCxnSpPr>
          <p:spPr>
            <a:xfrm>
              <a:off x="5232348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" name="Oval 11"/>
            <p:cNvSpPr>
              <a:spLocks noChangeAspect="1"/>
            </p:cNvSpPr>
            <p:nvPr/>
          </p:nvSpPr>
          <p:spPr bwMode="auto">
            <a:xfrm rot="16200000" flipH="1" flipV="1">
              <a:off x="3878805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26" name="Straight Connector 12"/>
            <p:cNvCxnSpPr/>
            <p:nvPr/>
          </p:nvCxnSpPr>
          <p:spPr>
            <a:xfrm>
              <a:off x="6455218" y="1944434"/>
              <a:ext cx="1067640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7" name="Oval 13"/>
            <p:cNvSpPr>
              <a:spLocks noChangeAspect="1"/>
            </p:cNvSpPr>
            <p:nvPr/>
          </p:nvSpPr>
          <p:spPr bwMode="auto">
            <a:xfrm rot="16200000" flipH="1" flipV="1">
              <a:off x="5101674" y="1866819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8" name="Oval 14"/>
            <p:cNvSpPr>
              <a:spLocks noChangeAspect="1"/>
            </p:cNvSpPr>
            <p:nvPr/>
          </p:nvSpPr>
          <p:spPr bwMode="auto">
            <a:xfrm rot="16200000" flipH="1" flipV="1">
              <a:off x="6309024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29" name="Oval 15"/>
            <p:cNvSpPr>
              <a:spLocks noChangeAspect="1"/>
            </p:cNvSpPr>
            <p:nvPr/>
          </p:nvSpPr>
          <p:spPr bwMode="auto">
            <a:xfrm rot="16200000" flipH="1" flipV="1">
              <a:off x="7531893" y="1866820"/>
              <a:ext cx="137160" cy="15523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27776" y="1764167"/>
            <a:ext cx="9253780" cy="585221"/>
            <a:chOff x="1070831" y="1468596"/>
            <a:chExt cx="6940335" cy="438915"/>
          </a:xfrm>
        </p:grpSpPr>
        <p:sp>
          <p:nvSpPr>
            <p:cNvPr id="31" name="TextBox 16"/>
            <p:cNvSpPr txBox="1"/>
            <p:nvPr/>
          </p:nvSpPr>
          <p:spPr>
            <a:xfrm>
              <a:off x="1070831" y="1468596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第1步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TextBox 17"/>
            <p:cNvSpPr txBox="1"/>
            <p:nvPr/>
          </p:nvSpPr>
          <p:spPr>
            <a:xfrm>
              <a:off x="2329349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第2步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3536697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第3步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>
              <a:off x="4759568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第4步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5966916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第5步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TextBox 21"/>
            <p:cNvSpPr txBox="1"/>
            <p:nvPr/>
          </p:nvSpPr>
          <p:spPr>
            <a:xfrm>
              <a:off x="7189787" y="1468930"/>
              <a:ext cx="821379" cy="438581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pPr lvl="0" algn="ctr"/>
              <a:r>
                <a:rPr lang="zh-CN" altLang="en-US" sz="2000">
                  <a:solidFill>
                    <a:srgbClr val="44546A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cs typeface="+mn-ea"/>
                  <a:sym typeface="+mn-lt"/>
                </a:rPr>
                <a:t>第6步</a:t>
              </a:r>
              <a:endParaRPr lang="zh-CN" altLang="en-US" sz="2000">
                <a:solidFill>
                  <a:srgbClr val="44546A"/>
                </a:solidFill>
                <a:latin typeface="思源黑体 Normal" panose="020B0400000000000000" pitchFamily="34" charset="-122"/>
                <a:ea typeface="思源黑体 Normal" panose="020B04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18658" y="2502079"/>
            <a:ext cx="8929885" cy="1751643"/>
            <a:chOff x="1213993" y="2022032"/>
            <a:chExt cx="6697414" cy="1313732"/>
          </a:xfrm>
        </p:grpSpPr>
        <p:cxnSp>
          <p:nvCxnSpPr>
            <p:cNvPr id="38" name="Straight Connector 22"/>
            <p:cNvCxnSpPr/>
            <p:nvPr/>
          </p:nvCxnSpPr>
          <p:spPr>
            <a:xfrm flipH="1">
              <a:off x="1524927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39" name="Isosceles Triangle 23"/>
            <p:cNvSpPr/>
            <p:nvPr/>
          </p:nvSpPr>
          <p:spPr bwMode="auto">
            <a:xfrm>
              <a:off x="1213993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0" name="Straight Connector 24"/>
            <p:cNvCxnSpPr/>
            <p:nvPr/>
          </p:nvCxnSpPr>
          <p:spPr>
            <a:xfrm flipH="1">
              <a:off x="2740035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1" name="Isosceles Triangle 25"/>
            <p:cNvSpPr/>
            <p:nvPr/>
          </p:nvSpPr>
          <p:spPr bwMode="auto">
            <a:xfrm>
              <a:off x="2429103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2" name="Straight Connector 26"/>
            <p:cNvCxnSpPr/>
            <p:nvPr/>
          </p:nvCxnSpPr>
          <p:spPr>
            <a:xfrm flipH="1">
              <a:off x="3947385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3" name="Isosceles Triangle 27"/>
            <p:cNvSpPr/>
            <p:nvPr/>
          </p:nvSpPr>
          <p:spPr bwMode="auto">
            <a:xfrm>
              <a:off x="3636451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4" name="Straight Connector 28"/>
            <p:cNvCxnSpPr/>
            <p:nvPr/>
          </p:nvCxnSpPr>
          <p:spPr>
            <a:xfrm flipH="1">
              <a:off x="5170254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5" name="Isosceles Triangle 29"/>
            <p:cNvSpPr/>
            <p:nvPr/>
          </p:nvSpPr>
          <p:spPr bwMode="auto">
            <a:xfrm>
              <a:off x="4859322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cxnSp>
          <p:nvCxnSpPr>
            <p:cNvPr id="46" name="Straight Connector 30"/>
            <p:cNvCxnSpPr/>
            <p:nvPr/>
          </p:nvCxnSpPr>
          <p:spPr>
            <a:xfrm flipH="1">
              <a:off x="6377604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7" name="Isosceles Triangle 31"/>
            <p:cNvSpPr/>
            <p:nvPr/>
          </p:nvSpPr>
          <p:spPr bwMode="auto">
            <a:xfrm>
              <a:off x="6066670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48" name="Straight Connector 32"/>
            <p:cNvCxnSpPr/>
            <p:nvPr/>
          </p:nvCxnSpPr>
          <p:spPr>
            <a:xfrm flipH="1">
              <a:off x="7600473" y="2022032"/>
              <a:ext cx="0" cy="717230"/>
            </a:xfrm>
            <a:prstGeom prst="line">
              <a:avLst/>
            </a:prstGeom>
            <a:noFill/>
            <a:ln w="19050" cap="flat" cmpd="sng" algn="ctr">
              <a:solidFill>
                <a:srgbClr val="44546A"/>
              </a:solidFill>
              <a:prstDash val="solid"/>
              <a:miter lim="800000"/>
            </a:ln>
            <a:effectLst/>
          </p:spPr>
        </p:cxnSp>
        <p:sp>
          <p:nvSpPr>
            <p:cNvPr id="49" name="Isosceles Triangle 33"/>
            <p:cNvSpPr/>
            <p:nvPr/>
          </p:nvSpPr>
          <p:spPr bwMode="auto">
            <a:xfrm>
              <a:off x="7289541" y="2713898"/>
              <a:ext cx="621866" cy="621866"/>
            </a:xfrm>
            <a:prstGeom prst="triangle">
              <a:avLst/>
            </a:prstGeom>
            <a:solidFill>
              <a:srgbClr val="44546A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0" name="Freeform: Shape 40"/>
            <p:cNvSpPr/>
            <p:nvPr/>
          </p:nvSpPr>
          <p:spPr bwMode="auto">
            <a:xfrm>
              <a:off x="1428936" y="3072148"/>
              <a:ext cx="191982" cy="154826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1" name="Freeform: Shape 41"/>
            <p:cNvSpPr/>
            <p:nvPr/>
          </p:nvSpPr>
          <p:spPr bwMode="auto">
            <a:xfrm>
              <a:off x="2633934" y="3051399"/>
              <a:ext cx="212202" cy="196322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2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2" name="Freeform: Shape 42"/>
            <p:cNvSpPr/>
            <p:nvPr/>
          </p:nvSpPr>
          <p:spPr bwMode="auto">
            <a:xfrm>
              <a:off x="3864369" y="3057626"/>
              <a:ext cx="166030" cy="183868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3" name="Freeform: Shape 43"/>
            <p:cNvSpPr>
              <a:spLocks noChangeAspect="1"/>
            </p:cNvSpPr>
            <p:nvPr/>
          </p:nvSpPr>
          <p:spPr bwMode="auto">
            <a:xfrm>
              <a:off x="5063292" y="3057815"/>
              <a:ext cx="213934" cy="184480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4" name="Freeform: Shape 44"/>
            <p:cNvSpPr>
              <a:spLocks noChangeAspect="1"/>
            </p:cNvSpPr>
            <p:nvPr/>
          </p:nvSpPr>
          <p:spPr bwMode="auto">
            <a:xfrm>
              <a:off x="6302358" y="3057408"/>
              <a:ext cx="150490" cy="184308"/>
            </a:xfrm>
            <a:custGeom>
              <a:avLst/>
              <a:gdLst/>
              <a:ahLst/>
              <a:cxnLst>
                <a:cxn ang="0">
                  <a:pos x="41" y="44"/>
                </a:cxn>
                <a:cxn ang="0">
                  <a:pos x="35" y="50"/>
                </a:cxn>
                <a:cxn ang="0">
                  <a:pos x="5" y="50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35" y="0"/>
                </a:cxn>
                <a:cxn ang="0">
                  <a:pos x="41" y="5"/>
                </a:cxn>
                <a:cxn ang="0">
                  <a:pos x="41" y="44"/>
                </a:cxn>
                <a:cxn ang="0">
                  <a:pos x="36" y="5"/>
                </a:cxn>
                <a:cxn ang="0">
                  <a:pos x="35" y="4"/>
                </a:cxn>
                <a:cxn ang="0">
                  <a:pos x="5" y="4"/>
                </a:cxn>
                <a:cxn ang="0">
                  <a:pos x="4" y="5"/>
                </a:cxn>
                <a:cxn ang="0">
                  <a:pos x="4" y="40"/>
                </a:cxn>
                <a:cxn ang="0">
                  <a:pos x="5" y="41"/>
                </a:cxn>
                <a:cxn ang="0">
                  <a:pos x="35" y="41"/>
                </a:cxn>
                <a:cxn ang="0">
                  <a:pos x="36" y="40"/>
                </a:cxn>
                <a:cxn ang="0">
                  <a:pos x="36" y="5"/>
                </a:cxn>
                <a:cxn ang="0">
                  <a:pos x="20" y="43"/>
                </a:cxn>
                <a:cxn ang="0">
                  <a:pos x="18" y="45"/>
                </a:cxn>
                <a:cxn ang="0">
                  <a:pos x="20" y="48"/>
                </a:cxn>
                <a:cxn ang="0">
                  <a:pos x="23" y="45"/>
                </a:cxn>
                <a:cxn ang="0">
                  <a:pos x="20" y="43"/>
                </a:cxn>
              </a:cxnLst>
              <a:rect l="0" t="0" r="r" b="b"/>
              <a:pathLst>
                <a:path w="41" h="50">
                  <a:moveTo>
                    <a:pt x="41" y="44"/>
                  </a:moveTo>
                  <a:cubicBezTo>
                    <a:pt x="41" y="47"/>
                    <a:pt x="38" y="50"/>
                    <a:pt x="3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0"/>
                    <a:pt x="41" y="2"/>
                    <a:pt x="41" y="5"/>
                  </a:cubicBezTo>
                  <a:lnTo>
                    <a:pt x="41" y="44"/>
                  </a:lnTo>
                  <a:close/>
                  <a:moveTo>
                    <a:pt x="36" y="5"/>
                  </a:moveTo>
                  <a:cubicBezTo>
                    <a:pt x="36" y="5"/>
                    <a:pt x="36" y="4"/>
                    <a:pt x="3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1"/>
                    <a:pt x="36" y="40"/>
                    <a:pt x="36" y="40"/>
                  </a:cubicBezTo>
                  <a:lnTo>
                    <a:pt x="36" y="5"/>
                  </a:lnTo>
                  <a:close/>
                  <a:moveTo>
                    <a:pt x="20" y="43"/>
                  </a:moveTo>
                  <a:cubicBezTo>
                    <a:pt x="19" y="43"/>
                    <a:pt x="18" y="44"/>
                    <a:pt x="18" y="45"/>
                  </a:cubicBezTo>
                  <a:cubicBezTo>
                    <a:pt x="18" y="46"/>
                    <a:pt x="19" y="48"/>
                    <a:pt x="20" y="48"/>
                  </a:cubicBezTo>
                  <a:cubicBezTo>
                    <a:pt x="22" y="48"/>
                    <a:pt x="23" y="46"/>
                    <a:pt x="23" y="45"/>
                  </a:cubicBezTo>
                  <a:cubicBezTo>
                    <a:pt x="23" y="44"/>
                    <a:pt x="22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  <p:sp>
          <p:nvSpPr>
            <p:cNvPr id="55" name="Freeform: Shape 45"/>
            <p:cNvSpPr>
              <a:spLocks noChangeAspect="1"/>
            </p:cNvSpPr>
            <p:nvPr/>
          </p:nvSpPr>
          <p:spPr bwMode="auto">
            <a:xfrm>
              <a:off x="7504746" y="3068161"/>
              <a:ext cx="191454" cy="162802"/>
            </a:xfrm>
            <a:custGeom>
              <a:avLst/>
              <a:gdLst/>
              <a:ahLst/>
              <a:cxnLst>
                <a:cxn ang="0">
                  <a:pos x="10" y="57"/>
                </a:cxn>
                <a:cxn ang="0">
                  <a:pos x="9" y="58"/>
                </a:cxn>
                <a:cxn ang="0">
                  <a:pos x="2" y="58"/>
                </a:cxn>
                <a:cxn ang="0">
                  <a:pos x="0" y="57"/>
                </a:cxn>
                <a:cxn ang="0">
                  <a:pos x="0" y="49"/>
                </a:cxn>
                <a:cxn ang="0">
                  <a:pos x="2" y="48"/>
                </a:cxn>
                <a:cxn ang="0">
                  <a:pos x="9" y="48"/>
                </a:cxn>
                <a:cxn ang="0">
                  <a:pos x="10" y="49"/>
                </a:cxn>
                <a:cxn ang="0">
                  <a:pos x="10" y="57"/>
                </a:cxn>
                <a:cxn ang="0">
                  <a:pos x="25" y="57"/>
                </a:cxn>
                <a:cxn ang="0">
                  <a:pos x="24" y="58"/>
                </a:cxn>
                <a:cxn ang="0">
                  <a:pos x="16" y="58"/>
                </a:cxn>
                <a:cxn ang="0">
                  <a:pos x="15" y="57"/>
                </a:cxn>
                <a:cxn ang="0">
                  <a:pos x="15" y="44"/>
                </a:cxn>
                <a:cxn ang="0">
                  <a:pos x="16" y="43"/>
                </a:cxn>
                <a:cxn ang="0">
                  <a:pos x="24" y="43"/>
                </a:cxn>
                <a:cxn ang="0">
                  <a:pos x="25" y="44"/>
                </a:cxn>
                <a:cxn ang="0">
                  <a:pos x="25" y="57"/>
                </a:cxn>
                <a:cxn ang="0">
                  <a:pos x="39" y="57"/>
                </a:cxn>
                <a:cxn ang="0">
                  <a:pos x="38" y="58"/>
                </a:cxn>
                <a:cxn ang="0">
                  <a:pos x="31" y="58"/>
                </a:cxn>
                <a:cxn ang="0">
                  <a:pos x="30" y="57"/>
                </a:cxn>
                <a:cxn ang="0">
                  <a:pos x="30" y="35"/>
                </a:cxn>
                <a:cxn ang="0">
                  <a:pos x="31" y="34"/>
                </a:cxn>
                <a:cxn ang="0">
                  <a:pos x="38" y="34"/>
                </a:cxn>
                <a:cxn ang="0">
                  <a:pos x="39" y="35"/>
                </a:cxn>
                <a:cxn ang="0">
                  <a:pos x="39" y="57"/>
                </a:cxn>
                <a:cxn ang="0">
                  <a:pos x="54" y="57"/>
                </a:cxn>
                <a:cxn ang="0">
                  <a:pos x="53" y="58"/>
                </a:cxn>
                <a:cxn ang="0">
                  <a:pos x="45" y="58"/>
                </a:cxn>
                <a:cxn ang="0">
                  <a:pos x="44" y="57"/>
                </a:cxn>
                <a:cxn ang="0">
                  <a:pos x="44" y="20"/>
                </a:cxn>
                <a:cxn ang="0">
                  <a:pos x="45" y="19"/>
                </a:cxn>
                <a:cxn ang="0">
                  <a:pos x="53" y="19"/>
                </a:cxn>
                <a:cxn ang="0">
                  <a:pos x="54" y="20"/>
                </a:cxn>
                <a:cxn ang="0">
                  <a:pos x="54" y="57"/>
                </a:cxn>
                <a:cxn ang="0">
                  <a:pos x="68" y="57"/>
                </a:cxn>
                <a:cxn ang="0">
                  <a:pos x="67" y="58"/>
                </a:cxn>
                <a:cxn ang="0">
                  <a:pos x="60" y="58"/>
                </a:cxn>
                <a:cxn ang="0">
                  <a:pos x="59" y="57"/>
                </a:cxn>
                <a:cxn ang="0">
                  <a:pos x="59" y="1"/>
                </a:cxn>
                <a:cxn ang="0">
                  <a:pos x="60" y="0"/>
                </a:cxn>
                <a:cxn ang="0">
                  <a:pos x="67" y="0"/>
                </a:cxn>
                <a:cxn ang="0">
                  <a:pos x="68" y="1"/>
                </a:cxn>
                <a:cxn ang="0">
                  <a:pos x="68" y="57"/>
                </a:cxn>
              </a:cxnLst>
              <a:rect l="0" t="0" r="r" b="b"/>
              <a:pathLst>
                <a:path w="68" h="57">
                  <a:moveTo>
                    <a:pt x="10" y="57"/>
                  </a:moveTo>
                  <a:cubicBezTo>
                    <a:pt x="10" y="57"/>
                    <a:pt x="10" y="58"/>
                    <a:pt x="9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8"/>
                    <a:pt x="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0" y="49"/>
                    <a:pt x="10" y="49"/>
                  </a:cubicBezTo>
                  <a:lnTo>
                    <a:pt x="10" y="57"/>
                  </a:lnTo>
                  <a:close/>
                  <a:moveTo>
                    <a:pt x="25" y="57"/>
                  </a:moveTo>
                  <a:cubicBezTo>
                    <a:pt x="25" y="57"/>
                    <a:pt x="24" y="58"/>
                    <a:pt x="24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3"/>
                    <a:pt x="25" y="44"/>
                    <a:pt x="25" y="44"/>
                  </a:cubicBezTo>
                  <a:lnTo>
                    <a:pt x="25" y="57"/>
                  </a:lnTo>
                  <a:close/>
                  <a:moveTo>
                    <a:pt x="39" y="57"/>
                  </a:moveTo>
                  <a:cubicBezTo>
                    <a:pt x="39" y="57"/>
                    <a:pt x="39" y="58"/>
                    <a:pt x="3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30" y="57"/>
                    <a:pt x="30" y="57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1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39" y="34"/>
                    <a:pt x="39" y="35"/>
                  </a:cubicBezTo>
                  <a:lnTo>
                    <a:pt x="39" y="57"/>
                  </a:lnTo>
                  <a:close/>
                  <a:moveTo>
                    <a:pt x="54" y="57"/>
                  </a:moveTo>
                  <a:cubicBezTo>
                    <a:pt x="54" y="57"/>
                    <a:pt x="53" y="58"/>
                    <a:pt x="53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4" y="57"/>
                    <a:pt x="44" y="57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5" y="19"/>
                    <a:pt x="45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4" y="20"/>
                    <a:pt x="54" y="20"/>
                  </a:cubicBezTo>
                  <a:lnTo>
                    <a:pt x="54" y="57"/>
                  </a:lnTo>
                  <a:close/>
                  <a:moveTo>
                    <a:pt x="68" y="57"/>
                  </a:moveTo>
                  <a:cubicBezTo>
                    <a:pt x="68" y="57"/>
                    <a:pt x="68" y="58"/>
                    <a:pt x="67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59" y="58"/>
                    <a:pt x="59" y="57"/>
                    <a:pt x="59" y="57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0"/>
                    <a:pt x="59" y="0"/>
                    <a:pt x="60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lnTo>
                    <a:pt x="68" y="5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400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字魂59号-创粗黑" panose="00000500000000000000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319530" y="4550410"/>
            <a:ext cx="1550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确定主题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953385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选择效果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58724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设置属性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19506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应用</a:t>
            </a:r>
            <a:r>
              <a:rPr kumimoji="0" lang="en-US" altLang="zh-CN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API</a:t>
            </a:r>
            <a:endParaRPr kumimoji="0" lang="en-US" altLang="zh-CN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762240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增强效果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9458325" y="4550410"/>
            <a:ext cx="182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40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Normal" panose="020B0400000000000000" pitchFamily="34" charset="-122"/>
                <a:ea typeface="思源黑体 Normal" panose="020B0400000000000000" pitchFamily="34" charset="-122"/>
                <a:cs typeface="+mn-cs"/>
              </a:rPr>
              <a:t>程序测试</a:t>
            </a:r>
            <a:endParaRPr kumimoji="0" lang="zh-CN" altLang="en-US" sz="2000" i="0" u="none" strike="noStrike" kern="1200" cap="none" spc="40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Normal" panose="020B0400000000000000" pitchFamily="34" charset="-122"/>
              <a:ea typeface="思源黑体 Normal" panose="020B04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第二部分</a:t>
            </a:r>
            <a:endParaRPr kumimoji="1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PART 02</a:t>
            </a:r>
            <a:endParaRPr kumimoji="1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94283" y="2980074"/>
            <a:ext cx="43738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zh-CN" altLang="en-US" sz="6600">
                <a:solidFill>
                  <a:srgbClr val="44546A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第三方测试</a:t>
            </a:r>
            <a:endParaRPr kumimoji="1" lang="zh-CN" altLang="en-US" sz="6600">
              <a:solidFill>
                <a:srgbClr val="44546A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教师界面设计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74485" y="1134110"/>
            <a:ext cx="3286760" cy="5334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4645" y="-2296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466850" y="-3924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2899410" y="-5622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4239260" y="-1342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-5602605" y="-54914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 rot="10800000">
            <a:off x="1635661" y="1992512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4288638" y="1970661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grpSp>
        <p:nvGrpSpPr>
          <p:cNvPr id="11" name="그룹 259"/>
          <p:cNvGrpSpPr/>
          <p:nvPr/>
        </p:nvGrpSpPr>
        <p:grpSpPr>
          <a:xfrm>
            <a:off x="4470717" y="2155541"/>
            <a:ext cx="392240" cy="386638"/>
            <a:chOff x="5451265" y="5564677"/>
            <a:chExt cx="392240" cy="386638"/>
          </a:xfrm>
          <a:solidFill>
            <a:schemeClr val="bg1"/>
          </a:solidFill>
        </p:grpSpPr>
        <p:sp>
          <p:nvSpPr>
            <p:cNvPr id="12" name="자유형: 도형 260"/>
            <p:cNvSpPr/>
            <p:nvPr>
              <p:custDataLst>
                <p:tags r:id="rId5"/>
              </p:custDataLst>
            </p:nvPr>
          </p:nvSpPr>
          <p:spPr>
            <a:xfrm>
              <a:off x="5563503" y="5855779"/>
              <a:ext cx="161925" cy="57150"/>
            </a:xfrm>
            <a:custGeom>
              <a:avLst/>
              <a:gdLst>
                <a:gd name="connsiteX0" fmla="*/ 162537 w 161925"/>
                <a:gd name="connsiteY0" fmla="*/ 44100 h 57150"/>
                <a:gd name="connsiteX1" fmla="*/ 151964 w 161925"/>
                <a:gd name="connsiteY1" fmla="*/ 29432 h 57150"/>
                <a:gd name="connsiteX2" fmla="*/ 140820 w 161925"/>
                <a:gd name="connsiteY2" fmla="*/ 29432 h 57150"/>
                <a:gd name="connsiteX3" fmla="*/ 140820 w 161925"/>
                <a:gd name="connsiteY3" fmla="*/ 7144 h 57150"/>
                <a:gd name="connsiteX4" fmla="*/ 29377 w 161925"/>
                <a:gd name="connsiteY4" fmla="*/ 7144 h 57150"/>
                <a:gd name="connsiteX5" fmla="*/ 29377 w 161925"/>
                <a:gd name="connsiteY5" fmla="*/ 29432 h 57150"/>
                <a:gd name="connsiteX6" fmla="*/ 18233 w 161925"/>
                <a:gd name="connsiteY6" fmla="*/ 29432 h 57150"/>
                <a:gd name="connsiteX7" fmla="*/ 7660 w 161925"/>
                <a:gd name="connsiteY7" fmla="*/ 37052 h 57150"/>
                <a:gd name="connsiteX8" fmla="*/ 18233 w 161925"/>
                <a:gd name="connsiteY8" fmla="*/ 51721 h 57150"/>
                <a:gd name="connsiteX9" fmla="*/ 151964 w 161925"/>
                <a:gd name="connsiteY9" fmla="*/ 51721 h 57150"/>
                <a:gd name="connsiteX10" fmla="*/ 162537 w 161925"/>
                <a:gd name="connsiteY10" fmla="*/ 4410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925" h="57150">
                  <a:moveTo>
                    <a:pt x="162537" y="44100"/>
                  </a:moveTo>
                  <a:cubicBezTo>
                    <a:pt x="164823" y="36480"/>
                    <a:pt x="159203" y="29432"/>
                    <a:pt x="151964" y="29432"/>
                  </a:cubicBezTo>
                  <a:lnTo>
                    <a:pt x="140820" y="29432"/>
                  </a:lnTo>
                  <a:lnTo>
                    <a:pt x="140820" y="7144"/>
                  </a:lnTo>
                  <a:lnTo>
                    <a:pt x="29377" y="7144"/>
                  </a:lnTo>
                  <a:lnTo>
                    <a:pt x="29377" y="29432"/>
                  </a:lnTo>
                  <a:lnTo>
                    <a:pt x="18233" y="29432"/>
                  </a:lnTo>
                  <a:cubicBezTo>
                    <a:pt x="13471" y="29432"/>
                    <a:pt x="9089" y="32480"/>
                    <a:pt x="7660" y="37052"/>
                  </a:cubicBezTo>
                  <a:cubicBezTo>
                    <a:pt x="5374" y="44672"/>
                    <a:pt x="10994" y="51721"/>
                    <a:pt x="18233" y="51721"/>
                  </a:cubicBezTo>
                  <a:lnTo>
                    <a:pt x="151964" y="51721"/>
                  </a:lnTo>
                  <a:cubicBezTo>
                    <a:pt x="156822" y="51815"/>
                    <a:pt x="161204" y="48768"/>
                    <a:pt x="162537" y="44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3" name="자유형: 도형 261"/>
            <p:cNvSpPr/>
            <p:nvPr>
              <p:custDataLst>
                <p:tags r:id="rId6"/>
              </p:custDataLst>
            </p:nvPr>
          </p:nvSpPr>
          <p:spPr>
            <a:xfrm>
              <a:off x="5780987" y="5608307"/>
              <a:ext cx="57150" cy="38100"/>
            </a:xfrm>
            <a:custGeom>
              <a:avLst/>
              <a:gdLst>
                <a:gd name="connsiteX0" fmla="*/ 7537 w 57150"/>
                <a:gd name="connsiteY0" fmla="*/ 26968 h 38100"/>
                <a:gd name="connsiteX1" fmla="*/ 21158 w 57150"/>
                <a:gd name="connsiteY1" fmla="*/ 34874 h 38100"/>
                <a:gd name="connsiteX2" fmla="*/ 43447 w 57150"/>
                <a:gd name="connsiteY2" fmla="*/ 29064 h 38100"/>
                <a:gd name="connsiteX3" fmla="*/ 51352 w 57150"/>
                <a:gd name="connsiteY3" fmla="*/ 15443 h 38100"/>
                <a:gd name="connsiteX4" fmla="*/ 37732 w 57150"/>
                <a:gd name="connsiteY4" fmla="*/ 7537 h 38100"/>
                <a:gd name="connsiteX5" fmla="*/ 15443 w 57150"/>
                <a:gd name="connsiteY5" fmla="*/ 13348 h 38100"/>
                <a:gd name="connsiteX6" fmla="*/ 7537 w 57150"/>
                <a:gd name="connsiteY6" fmla="*/ 2696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7537" y="26968"/>
                  </a:moveTo>
                  <a:cubicBezTo>
                    <a:pt x="9157" y="32969"/>
                    <a:pt x="15252" y="36398"/>
                    <a:pt x="21158" y="34874"/>
                  </a:cubicBezTo>
                  <a:lnTo>
                    <a:pt x="43447" y="29064"/>
                  </a:lnTo>
                  <a:cubicBezTo>
                    <a:pt x="49352" y="27444"/>
                    <a:pt x="52876" y="21348"/>
                    <a:pt x="51352" y="15443"/>
                  </a:cubicBezTo>
                  <a:cubicBezTo>
                    <a:pt x="49733" y="9442"/>
                    <a:pt x="43637" y="5918"/>
                    <a:pt x="37732" y="7537"/>
                  </a:cubicBezTo>
                  <a:lnTo>
                    <a:pt x="15443" y="13348"/>
                  </a:lnTo>
                  <a:cubicBezTo>
                    <a:pt x="9442" y="14967"/>
                    <a:pt x="5918" y="21063"/>
                    <a:pt x="7537" y="269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4" name="자유형: 도형 262"/>
            <p:cNvSpPr/>
            <p:nvPr>
              <p:custDataLst>
                <p:tags r:id="rId7"/>
              </p:custDataLst>
            </p:nvPr>
          </p:nvSpPr>
          <p:spPr>
            <a:xfrm>
              <a:off x="5457271" y="5739466"/>
              <a:ext cx="57150" cy="38100"/>
            </a:xfrm>
            <a:custGeom>
              <a:avLst/>
              <a:gdLst>
                <a:gd name="connsiteX0" fmla="*/ 37693 w 57150"/>
                <a:gd name="connsiteY0" fmla="*/ 7537 h 38100"/>
                <a:gd name="connsiteX1" fmla="*/ 15404 w 57150"/>
                <a:gd name="connsiteY1" fmla="*/ 13348 h 38100"/>
                <a:gd name="connsiteX2" fmla="*/ 7498 w 57150"/>
                <a:gd name="connsiteY2" fmla="*/ 26968 h 38100"/>
                <a:gd name="connsiteX3" fmla="*/ 21119 w 57150"/>
                <a:gd name="connsiteY3" fmla="*/ 34874 h 38100"/>
                <a:gd name="connsiteX4" fmla="*/ 43408 w 57150"/>
                <a:gd name="connsiteY4" fmla="*/ 29064 h 38100"/>
                <a:gd name="connsiteX5" fmla="*/ 51314 w 57150"/>
                <a:gd name="connsiteY5" fmla="*/ 15443 h 38100"/>
                <a:gd name="connsiteX6" fmla="*/ 37693 w 57150"/>
                <a:gd name="connsiteY6" fmla="*/ 753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37693" y="7537"/>
                  </a:moveTo>
                  <a:lnTo>
                    <a:pt x="15404" y="13348"/>
                  </a:lnTo>
                  <a:cubicBezTo>
                    <a:pt x="9499" y="14967"/>
                    <a:pt x="5975" y="21063"/>
                    <a:pt x="7498" y="26968"/>
                  </a:cubicBezTo>
                  <a:cubicBezTo>
                    <a:pt x="9118" y="32969"/>
                    <a:pt x="15214" y="36398"/>
                    <a:pt x="21119" y="34874"/>
                  </a:cubicBezTo>
                  <a:lnTo>
                    <a:pt x="43408" y="29064"/>
                  </a:lnTo>
                  <a:cubicBezTo>
                    <a:pt x="49313" y="27445"/>
                    <a:pt x="52838" y="21348"/>
                    <a:pt x="51314" y="15443"/>
                  </a:cubicBezTo>
                  <a:cubicBezTo>
                    <a:pt x="49790" y="9442"/>
                    <a:pt x="43694" y="5918"/>
                    <a:pt x="37693" y="75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5" name="자유형: 도형 263"/>
            <p:cNvSpPr/>
            <p:nvPr>
              <p:custDataLst>
                <p:tags r:id="rId8"/>
              </p:custDataLst>
            </p:nvPr>
          </p:nvSpPr>
          <p:spPr>
            <a:xfrm>
              <a:off x="5780987" y="5739466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2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2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2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445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6" name="자유형: 도형 264"/>
            <p:cNvSpPr/>
            <p:nvPr>
              <p:custDataLst>
                <p:tags r:id="rId9"/>
              </p:custDataLst>
            </p:nvPr>
          </p:nvSpPr>
          <p:spPr>
            <a:xfrm>
              <a:off x="5457327" y="5608307"/>
              <a:ext cx="57150" cy="38100"/>
            </a:xfrm>
            <a:custGeom>
              <a:avLst/>
              <a:gdLst>
                <a:gd name="connsiteX0" fmla="*/ 15443 w 57150"/>
                <a:gd name="connsiteY0" fmla="*/ 29064 h 38100"/>
                <a:gd name="connsiteX1" fmla="*/ 37731 w 57150"/>
                <a:gd name="connsiteY1" fmla="*/ 34874 h 38100"/>
                <a:gd name="connsiteX2" fmla="*/ 51352 w 57150"/>
                <a:gd name="connsiteY2" fmla="*/ 26968 h 38100"/>
                <a:gd name="connsiteX3" fmla="*/ 43447 w 57150"/>
                <a:gd name="connsiteY3" fmla="*/ 13348 h 38100"/>
                <a:gd name="connsiteX4" fmla="*/ 21158 w 57150"/>
                <a:gd name="connsiteY4" fmla="*/ 7537 h 38100"/>
                <a:gd name="connsiteX5" fmla="*/ 7537 w 57150"/>
                <a:gd name="connsiteY5" fmla="*/ 15443 h 38100"/>
                <a:gd name="connsiteX6" fmla="*/ 15443 w 57150"/>
                <a:gd name="connsiteY6" fmla="*/ 2906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38100">
                  <a:moveTo>
                    <a:pt x="15443" y="29064"/>
                  </a:moveTo>
                  <a:lnTo>
                    <a:pt x="37731" y="34874"/>
                  </a:lnTo>
                  <a:cubicBezTo>
                    <a:pt x="43637" y="36493"/>
                    <a:pt x="49828" y="32969"/>
                    <a:pt x="51352" y="26968"/>
                  </a:cubicBezTo>
                  <a:cubicBezTo>
                    <a:pt x="52972" y="21063"/>
                    <a:pt x="49447" y="14871"/>
                    <a:pt x="43447" y="13348"/>
                  </a:cubicBezTo>
                  <a:lnTo>
                    <a:pt x="21158" y="7537"/>
                  </a:lnTo>
                  <a:cubicBezTo>
                    <a:pt x="15252" y="5918"/>
                    <a:pt x="9061" y="9442"/>
                    <a:pt x="7537" y="15443"/>
                  </a:cubicBezTo>
                  <a:cubicBezTo>
                    <a:pt x="5918" y="21348"/>
                    <a:pt x="9442" y="27540"/>
                    <a:pt x="15443" y="29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7" name="자유형: 도형 265"/>
            <p:cNvSpPr/>
            <p:nvPr>
              <p:custDataLst>
                <p:tags r:id="rId10"/>
              </p:custDataLst>
            </p:nvPr>
          </p:nvSpPr>
          <p:spPr>
            <a:xfrm>
              <a:off x="5786355" y="5676804"/>
              <a:ext cx="57150" cy="28575"/>
            </a:xfrm>
            <a:custGeom>
              <a:avLst/>
              <a:gdLst>
                <a:gd name="connsiteX0" fmla="*/ 41317 w 57150"/>
                <a:gd name="connsiteY0" fmla="*/ 7144 h 28575"/>
                <a:gd name="connsiteX1" fmla="*/ 18552 w 57150"/>
                <a:gd name="connsiteY1" fmla="*/ 7144 h 28575"/>
                <a:gd name="connsiteX2" fmla="*/ 7218 w 57150"/>
                <a:gd name="connsiteY2" fmla="*/ 17050 h 28575"/>
                <a:gd name="connsiteX3" fmla="*/ 18266 w 57150"/>
                <a:gd name="connsiteY3" fmla="*/ 29432 h 28575"/>
                <a:gd name="connsiteX4" fmla="*/ 41031 w 57150"/>
                <a:gd name="connsiteY4" fmla="*/ 29432 h 28575"/>
                <a:gd name="connsiteX5" fmla="*/ 52366 w 57150"/>
                <a:gd name="connsiteY5" fmla="*/ 19526 h 28575"/>
                <a:gd name="connsiteX6" fmla="*/ 41317 w 571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41317" y="7144"/>
                  </a:move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813"/>
                    <a:pt x="11694" y="29432"/>
                    <a:pt x="18266" y="29432"/>
                  </a:cubicBezTo>
                  <a:lnTo>
                    <a:pt x="41031" y="29432"/>
                  </a:lnTo>
                  <a:cubicBezTo>
                    <a:pt x="46747" y="29432"/>
                    <a:pt x="51795" y="25241"/>
                    <a:pt x="52366" y="19526"/>
                  </a:cubicBezTo>
                  <a:cubicBezTo>
                    <a:pt x="53128" y="12763"/>
                    <a:pt x="47890" y="7144"/>
                    <a:pt x="41317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8" name="자유형: 도형 266"/>
            <p:cNvSpPr/>
            <p:nvPr>
              <p:custDataLst>
                <p:tags r:id="rId11"/>
              </p:custDataLst>
            </p:nvPr>
          </p:nvSpPr>
          <p:spPr>
            <a:xfrm>
              <a:off x="5451265" y="5676804"/>
              <a:ext cx="57150" cy="28575"/>
            </a:xfrm>
            <a:custGeom>
              <a:avLst/>
              <a:gdLst>
                <a:gd name="connsiteX0" fmla="*/ 18266 w 57150"/>
                <a:gd name="connsiteY0" fmla="*/ 29432 h 28575"/>
                <a:gd name="connsiteX1" fmla="*/ 41031 w 57150"/>
                <a:gd name="connsiteY1" fmla="*/ 29432 h 28575"/>
                <a:gd name="connsiteX2" fmla="*/ 52366 w 57150"/>
                <a:gd name="connsiteY2" fmla="*/ 19526 h 28575"/>
                <a:gd name="connsiteX3" fmla="*/ 41317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6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432"/>
                  </a:moveTo>
                  <a:lnTo>
                    <a:pt x="41031" y="29432"/>
                  </a:lnTo>
                  <a:cubicBezTo>
                    <a:pt x="46746" y="29432"/>
                    <a:pt x="51795" y="25241"/>
                    <a:pt x="52366" y="19526"/>
                  </a:cubicBezTo>
                  <a:cubicBezTo>
                    <a:pt x="53128" y="12763"/>
                    <a:pt x="47889" y="7144"/>
                    <a:pt x="41317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5" y="23717"/>
                    <a:pt x="11694" y="29432"/>
                    <a:pt x="18266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19" name="자유형: 도형 267"/>
            <p:cNvSpPr/>
            <p:nvPr>
              <p:custDataLst>
                <p:tags r:id="rId12"/>
              </p:custDataLst>
            </p:nvPr>
          </p:nvSpPr>
          <p:spPr>
            <a:xfrm>
              <a:off x="5631647" y="5712809"/>
              <a:ext cx="28575" cy="47625"/>
            </a:xfrm>
            <a:custGeom>
              <a:avLst/>
              <a:gdLst>
                <a:gd name="connsiteX0" fmla="*/ 16954 w 28575"/>
                <a:gd name="connsiteY0" fmla="*/ 7144 h 47625"/>
                <a:gd name="connsiteX1" fmla="*/ 7144 w 28575"/>
                <a:gd name="connsiteY1" fmla="*/ 26861 h 47625"/>
                <a:gd name="connsiteX2" fmla="*/ 16954 w 28575"/>
                <a:gd name="connsiteY2" fmla="*/ 46482 h 47625"/>
                <a:gd name="connsiteX3" fmla="*/ 26765 w 28575"/>
                <a:gd name="connsiteY3" fmla="*/ 268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47625">
                  <a:moveTo>
                    <a:pt x="16954" y="7144"/>
                  </a:moveTo>
                  <a:lnTo>
                    <a:pt x="7144" y="26861"/>
                  </a:lnTo>
                  <a:lnTo>
                    <a:pt x="16954" y="46482"/>
                  </a:lnTo>
                  <a:lnTo>
                    <a:pt x="26765" y="268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0" name="자유형: 도형 268"/>
            <p:cNvSpPr/>
            <p:nvPr>
              <p:custDataLst>
                <p:tags r:id="rId13"/>
              </p:custDataLst>
            </p:nvPr>
          </p:nvSpPr>
          <p:spPr>
            <a:xfrm>
              <a:off x="5518790" y="5564677"/>
              <a:ext cx="257175" cy="276225"/>
            </a:xfrm>
            <a:custGeom>
              <a:avLst/>
              <a:gdLst>
                <a:gd name="connsiteX0" fmla="*/ 229157 w 257175"/>
                <a:gd name="connsiteY0" fmla="*/ 201662 h 276225"/>
                <a:gd name="connsiteX1" fmla="*/ 252303 w 257175"/>
                <a:gd name="connsiteY1" fmla="*/ 130415 h 276225"/>
                <a:gd name="connsiteX2" fmla="*/ 103618 w 257175"/>
                <a:gd name="connsiteY2" fmla="*/ 9829 h 276225"/>
                <a:gd name="connsiteX3" fmla="*/ 9225 w 257175"/>
                <a:gd name="connsiteY3" fmla="*/ 107650 h 276225"/>
                <a:gd name="connsiteX4" fmla="*/ 31132 w 257175"/>
                <a:gd name="connsiteY4" fmla="*/ 202805 h 276225"/>
                <a:gd name="connsiteX5" fmla="*/ 51706 w 257175"/>
                <a:gd name="connsiteY5" fmla="*/ 253002 h 276225"/>
                <a:gd name="connsiteX6" fmla="*/ 73995 w 257175"/>
                <a:gd name="connsiteY6" fmla="*/ 276053 h 276225"/>
                <a:gd name="connsiteX7" fmla="*/ 118572 w 257175"/>
                <a:gd name="connsiteY7" fmla="*/ 276053 h 276225"/>
                <a:gd name="connsiteX8" fmla="*/ 118572 w 257175"/>
                <a:gd name="connsiteY8" fmla="*/ 222236 h 276225"/>
                <a:gd name="connsiteX9" fmla="*/ 75138 w 257175"/>
                <a:gd name="connsiteY9" fmla="*/ 135464 h 276225"/>
                <a:gd name="connsiteX10" fmla="*/ 80091 w 257175"/>
                <a:gd name="connsiteY10" fmla="*/ 120509 h 276225"/>
                <a:gd name="connsiteX11" fmla="*/ 95045 w 257175"/>
                <a:gd name="connsiteY11" fmla="*/ 125462 h 276225"/>
                <a:gd name="connsiteX12" fmla="*/ 107332 w 257175"/>
                <a:gd name="connsiteY12" fmla="*/ 150132 h 276225"/>
                <a:gd name="connsiteX13" fmla="*/ 119620 w 257175"/>
                <a:gd name="connsiteY13" fmla="*/ 125462 h 276225"/>
                <a:gd name="connsiteX14" fmla="*/ 139527 w 257175"/>
                <a:gd name="connsiteY14" fmla="*/ 125462 h 276225"/>
                <a:gd name="connsiteX15" fmla="*/ 151814 w 257175"/>
                <a:gd name="connsiteY15" fmla="*/ 150132 h 276225"/>
                <a:gd name="connsiteX16" fmla="*/ 164101 w 257175"/>
                <a:gd name="connsiteY16" fmla="*/ 125462 h 276225"/>
                <a:gd name="connsiteX17" fmla="*/ 179056 w 257175"/>
                <a:gd name="connsiteY17" fmla="*/ 120509 h 276225"/>
                <a:gd name="connsiteX18" fmla="*/ 184008 w 257175"/>
                <a:gd name="connsiteY18" fmla="*/ 135464 h 276225"/>
                <a:gd name="connsiteX19" fmla="*/ 140574 w 257175"/>
                <a:gd name="connsiteY19" fmla="*/ 222236 h 276225"/>
                <a:gd name="connsiteX20" fmla="*/ 140574 w 257175"/>
                <a:gd name="connsiteY20" fmla="*/ 276053 h 276225"/>
                <a:gd name="connsiteX21" fmla="*/ 185151 w 257175"/>
                <a:gd name="connsiteY21" fmla="*/ 276053 h 276225"/>
                <a:gd name="connsiteX22" fmla="*/ 207440 w 257175"/>
                <a:gd name="connsiteY22" fmla="*/ 253002 h 276225"/>
                <a:gd name="connsiteX23" fmla="*/ 229157 w 257175"/>
                <a:gd name="connsiteY23" fmla="*/ 201662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175" h="276225">
                  <a:moveTo>
                    <a:pt x="229157" y="201662"/>
                  </a:moveTo>
                  <a:cubicBezTo>
                    <a:pt x="244302" y="180803"/>
                    <a:pt x="252303" y="156133"/>
                    <a:pt x="252303" y="130415"/>
                  </a:cubicBezTo>
                  <a:cubicBezTo>
                    <a:pt x="252303" y="53549"/>
                    <a:pt x="182009" y="-6459"/>
                    <a:pt x="103618" y="9829"/>
                  </a:cubicBezTo>
                  <a:cubicBezTo>
                    <a:pt x="55993" y="19735"/>
                    <a:pt x="18083" y="59454"/>
                    <a:pt x="9225" y="107650"/>
                  </a:cubicBezTo>
                  <a:cubicBezTo>
                    <a:pt x="3034" y="141655"/>
                    <a:pt x="10749" y="175469"/>
                    <a:pt x="31132" y="202805"/>
                  </a:cubicBezTo>
                  <a:cubicBezTo>
                    <a:pt x="50087" y="228237"/>
                    <a:pt x="50563" y="248811"/>
                    <a:pt x="51706" y="253002"/>
                  </a:cubicBezTo>
                  <a:cubicBezTo>
                    <a:pt x="51706" y="265289"/>
                    <a:pt x="61708" y="276053"/>
                    <a:pt x="73995" y="276053"/>
                  </a:cubicBezTo>
                  <a:lnTo>
                    <a:pt x="118572" y="276053"/>
                  </a:lnTo>
                  <a:lnTo>
                    <a:pt x="118572" y="222236"/>
                  </a:lnTo>
                  <a:cubicBezTo>
                    <a:pt x="117333" y="219760"/>
                    <a:pt x="72566" y="130320"/>
                    <a:pt x="75138" y="135464"/>
                  </a:cubicBezTo>
                  <a:cubicBezTo>
                    <a:pt x="72376" y="129939"/>
                    <a:pt x="74662" y="123272"/>
                    <a:pt x="80091" y="120509"/>
                  </a:cubicBezTo>
                  <a:cubicBezTo>
                    <a:pt x="85615" y="117747"/>
                    <a:pt x="92283" y="120033"/>
                    <a:pt x="95045" y="125462"/>
                  </a:cubicBezTo>
                  <a:lnTo>
                    <a:pt x="107332" y="150132"/>
                  </a:lnTo>
                  <a:lnTo>
                    <a:pt x="119620" y="125462"/>
                  </a:lnTo>
                  <a:cubicBezTo>
                    <a:pt x="123430" y="117938"/>
                    <a:pt x="135812" y="117938"/>
                    <a:pt x="139527" y="125462"/>
                  </a:cubicBezTo>
                  <a:lnTo>
                    <a:pt x="151814" y="150132"/>
                  </a:lnTo>
                  <a:lnTo>
                    <a:pt x="164101" y="125462"/>
                  </a:lnTo>
                  <a:cubicBezTo>
                    <a:pt x="166864" y="119938"/>
                    <a:pt x="173531" y="117747"/>
                    <a:pt x="179056" y="120509"/>
                  </a:cubicBezTo>
                  <a:cubicBezTo>
                    <a:pt x="184580" y="123272"/>
                    <a:pt x="186771" y="129939"/>
                    <a:pt x="184008" y="135464"/>
                  </a:cubicBezTo>
                  <a:cubicBezTo>
                    <a:pt x="182580" y="138321"/>
                    <a:pt x="138289" y="226809"/>
                    <a:pt x="140574" y="222236"/>
                  </a:cubicBezTo>
                  <a:lnTo>
                    <a:pt x="140574" y="276053"/>
                  </a:lnTo>
                  <a:lnTo>
                    <a:pt x="185151" y="276053"/>
                  </a:lnTo>
                  <a:cubicBezTo>
                    <a:pt x="197439" y="276053"/>
                    <a:pt x="207440" y="265289"/>
                    <a:pt x="207440" y="253002"/>
                  </a:cubicBezTo>
                  <a:cubicBezTo>
                    <a:pt x="209345" y="247954"/>
                    <a:pt x="210393" y="227570"/>
                    <a:pt x="229157" y="2016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21" name="자유형: 도형 269"/>
            <p:cNvSpPr/>
            <p:nvPr>
              <p:custDataLst>
                <p:tags r:id="rId14"/>
              </p:custDataLst>
            </p:nvPr>
          </p:nvSpPr>
          <p:spPr>
            <a:xfrm>
              <a:off x="5597167" y="5922740"/>
              <a:ext cx="95250" cy="28575"/>
            </a:xfrm>
            <a:custGeom>
              <a:avLst/>
              <a:gdLst>
                <a:gd name="connsiteX0" fmla="*/ 51435 w 95250"/>
                <a:gd name="connsiteY0" fmla="*/ 29433 h 28575"/>
                <a:gd name="connsiteX1" fmla="*/ 95726 w 95250"/>
                <a:gd name="connsiteY1" fmla="*/ 7144 h 28575"/>
                <a:gd name="connsiteX2" fmla="*/ 7144 w 95250"/>
                <a:gd name="connsiteY2" fmla="*/ 7144 h 28575"/>
                <a:gd name="connsiteX3" fmla="*/ 51435 w 95250"/>
                <a:gd name="connsiteY3" fmla="*/ 29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51435" y="29433"/>
                  </a:moveTo>
                  <a:cubicBezTo>
                    <a:pt x="69532" y="29433"/>
                    <a:pt x="85534" y="20574"/>
                    <a:pt x="95726" y="7144"/>
                  </a:cubicBezTo>
                  <a:lnTo>
                    <a:pt x="7144" y="7144"/>
                  </a:lnTo>
                  <a:cubicBezTo>
                    <a:pt x="17335" y="20574"/>
                    <a:pt x="33242" y="29433"/>
                    <a:pt x="51435" y="29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 rot="10800000">
            <a:off x="1635661" y="3167713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3" name="椭圆 22"/>
          <p:cNvSpPr/>
          <p:nvPr>
            <p:custDataLst>
              <p:tags r:id="rId16"/>
            </p:custDataLst>
          </p:nvPr>
        </p:nvSpPr>
        <p:spPr>
          <a:xfrm>
            <a:off x="4288638" y="3145862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4" name="矩形 23"/>
          <p:cNvSpPr/>
          <p:nvPr>
            <p:custDataLst>
              <p:tags r:id="rId17"/>
            </p:custDataLst>
          </p:nvPr>
        </p:nvSpPr>
        <p:spPr>
          <a:xfrm>
            <a:off x="2179140" y="218018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学生姓名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25" name="圆角矩形 24"/>
          <p:cNvSpPr/>
          <p:nvPr>
            <p:custDataLst>
              <p:tags r:id="rId18"/>
            </p:custDataLst>
          </p:nvPr>
        </p:nvSpPr>
        <p:spPr>
          <a:xfrm rot="10800000">
            <a:off x="1635661" y="4324450"/>
            <a:ext cx="2286000" cy="71269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19"/>
            </p:custDataLst>
          </p:nvPr>
        </p:nvSpPr>
        <p:spPr>
          <a:xfrm>
            <a:off x="4288638" y="4302599"/>
            <a:ext cx="756399" cy="75639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27" name="矩形 26"/>
          <p:cNvSpPr/>
          <p:nvPr>
            <p:custDataLst>
              <p:tags r:id="rId20"/>
            </p:custDataLst>
          </p:nvPr>
        </p:nvSpPr>
        <p:spPr>
          <a:xfrm>
            <a:off x="2179140" y="4469761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课堂考勤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grpSp>
        <p:nvGrpSpPr>
          <p:cNvPr id="28" name="그룹 427"/>
          <p:cNvGrpSpPr/>
          <p:nvPr/>
        </p:nvGrpSpPr>
        <p:grpSpPr>
          <a:xfrm>
            <a:off x="4455836" y="3340584"/>
            <a:ext cx="390525" cy="343947"/>
            <a:chOff x="6798957" y="5589841"/>
            <a:chExt cx="390525" cy="343947"/>
          </a:xfrm>
          <a:solidFill>
            <a:schemeClr val="bg1"/>
          </a:solidFill>
        </p:grpSpPr>
        <p:sp>
          <p:nvSpPr>
            <p:cNvPr id="29" name="자유형: 도형 428"/>
            <p:cNvSpPr/>
            <p:nvPr>
              <p:custDataLst>
                <p:tags r:id="rId21"/>
              </p:custDataLst>
            </p:nvPr>
          </p:nvSpPr>
          <p:spPr>
            <a:xfrm>
              <a:off x="6798957" y="5589841"/>
              <a:ext cx="390525" cy="276225"/>
            </a:xfrm>
            <a:custGeom>
              <a:avLst/>
              <a:gdLst>
                <a:gd name="connsiteX0" fmla="*/ 130471 w 390525"/>
                <a:gd name="connsiteY0" fmla="*/ 230124 h 276225"/>
                <a:gd name="connsiteX1" fmla="*/ 331830 w 390525"/>
                <a:gd name="connsiteY1" fmla="*/ 230124 h 276225"/>
                <a:gd name="connsiteX2" fmla="*/ 342498 w 390525"/>
                <a:gd name="connsiteY2" fmla="*/ 222028 h 276225"/>
                <a:gd name="connsiteX3" fmla="*/ 387075 w 390525"/>
                <a:gd name="connsiteY3" fmla="*/ 66008 h 276225"/>
                <a:gd name="connsiteX4" fmla="*/ 385265 w 390525"/>
                <a:gd name="connsiteY4" fmla="*/ 56198 h 276225"/>
                <a:gd name="connsiteX5" fmla="*/ 376407 w 390525"/>
                <a:gd name="connsiteY5" fmla="*/ 51721 h 276225"/>
                <a:gd name="connsiteX6" fmla="*/ 104754 w 390525"/>
                <a:gd name="connsiteY6" fmla="*/ 51721 h 276225"/>
                <a:gd name="connsiteX7" fmla="*/ 96753 w 390525"/>
                <a:gd name="connsiteY7" fmla="*/ 15907 h 276225"/>
                <a:gd name="connsiteX8" fmla="*/ 85894 w 390525"/>
                <a:gd name="connsiteY8" fmla="*/ 7144 h 276225"/>
                <a:gd name="connsiteX9" fmla="*/ 18552 w 390525"/>
                <a:gd name="connsiteY9" fmla="*/ 7144 h 276225"/>
                <a:gd name="connsiteX10" fmla="*/ 7218 w 390525"/>
                <a:gd name="connsiteY10" fmla="*/ 17050 h 276225"/>
                <a:gd name="connsiteX11" fmla="*/ 18266 w 390525"/>
                <a:gd name="connsiteY11" fmla="*/ 29433 h 276225"/>
                <a:gd name="connsiteX12" fmla="*/ 76941 w 390525"/>
                <a:gd name="connsiteY12" fmla="*/ 29433 h 276225"/>
                <a:gd name="connsiteX13" fmla="*/ 117231 w 390525"/>
                <a:gd name="connsiteY13" fmla="*/ 210503 h 276225"/>
                <a:gd name="connsiteX14" fmla="*/ 97134 w 390525"/>
                <a:gd name="connsiteY14" fmla="*/ 243269 h 276225"/>
                <a:gd name="connsiteX15" fmla="*/ 131043 w 390525"/>
                <a:gd name="connsiteY15" fmla="*/ 274606 h 276225"/>
                <a:gd name="connsiteX16" fmla="*/ 331544 w 390525"/>
                <a:gd name="connsiteY16" fmla="*/ 274606 h 276225"/>
                <a:gd name="connsiteX17" fmla="*/ 342879 w 390525"/>
                <a:gd name="connsiteY17" fmla="*/ 264700 h 276225"/>
                <a:gd name="connsiteX18" fmla="*/ 331830 w 390525"/>
                <a:gd name="connsiteY18" fmla="*/ 252317 h 276225"/>
                <a:gd name="connsiteX19" fmla="*/ 130471 w 390525"/>
                <a:gd name="connsiteY19" fmla="*/ 252317 h 276225"/>
                <a:gd name="connsiteX20" fmla="*/ 119327 w 390525"/>
                <a:gd name="connsiteY20" fmla="*/ 241173 h 276225"/>
                <a:gd name="connsiteX21" fmla="*/ 130471 w 390525"/>
                <a:gd name="connsiteY21" fmla="*/ 23012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0525" h="276225">
                  <a:moveTo>
                    <a:pt x="130471" y="230124"/>
                  </a:moveTo>
                  <a:lnTo>
                    <a:pt x="331830" y="230124"/>
                  </a:lnTo>
                  <a:cubicBezTo>
                    <a:pt x="336782" y="230124"/>
                    <a:pt x="341164" y="226790"/>
                    <a:pt x="342498" y="222028"/>
                  </a:cubicBezTo>
                  <a:lnTo>
                    <a:pt x="387075" y="66008"/>
                  </a:lnTo>
                  <a:cubicBezTo>
                    <a:pt x="388027" y="62675"/>
                    <a:pt x="387360" y="59055"/>
                    <a:pt x="385265" y="56198"/>
                  </a:cubicBezTo>
                  <a:cubicBezTo>
                    <a:pt x="383169" y="53435"/>
                    <a:pt x="379836" y="51721"/>
                    <a:pt x="376407" y="51721"/>
                  </a:cubicBezTo>
                  <a:lnTo>
                    <a:pt x="104754" y="51721"/>
                  </a:lnTo>
                  <a:lnTo>
                    <a:pt x="96753" y="15907"/>
                  </a:lnTo>
                  <a:cubicBezTo>
                    <a:pt x="95609" y="10763"/>
                    <a:pt x="91133" y="7144"/>
                    <a:pt x="85894" y="7144"/>
                  </a:cubicBezTo>
                  <a:lnTo>
                    <a:pt x="18552" y="7144"/>
                  </a:lnTo>
                  <a:cubicBezTo>
                    <a:pt x="12838" y="7144"/>
                    <a:pt x="7789" y="11335"/>
                    <a:pt x="7218" y="17050"/>
                  </a:cubicBezTo>
                  <a:cubicBezTo>
                    <a:pt x="6455" y="23813"/>
                    <a:pt x="11694" y="29433"/>
                    <a:pt x="18266" y="29433"/>
                  </a:cubicBezTo>
                  <a:lnTo>
                    <a:pt x="76941" y="29433"/>
                  </a:lnTo>
                  <a:lnTo>
                    <a:pt x="117231" y="210503"/>
                  </a:lnTo>
                  <a:cubicBezTo>
                    <a:pt x="104754" y="215932"/>
                    <a:pt x="96276" y="228600"/>
                    <a:pt x="97134" y="243269"/>
                  </a:cubicBezTo>
                  <a:cubicBezTo>
                    <a:pt x="98181" y="260985"/>
                    <a:pt x="113326" y="274606"/>
                    <a:pt x="131043" y="274606"/>
                  </a:cubicBezTo>
                  <a:lnTo>
                    <a:pt x="331544" y="274606"/>
                  </a:lnTo>
                  <a:cubicBezTo>
                    <a:pt x="337259" y="274606"/>
                    <a:pt x="342307" y="270415"/>
                    <a:pt x="342879" y="264700"/>
                  </a:cubicBezTo>
                  <a:cubicBezTo>
                    <a:pt x="343641" y="257937"/>
                    <a:pt x="338402" y="252317"/>
                    <a:pt x="331830" y="252317"/>
                  </a:cubicBezTo>
                  <a:lnTo>
                    <a:pt x="130471" y="252317"/>
                  </a:lnTo>
                  <a:cubicBezTo>
                    <a:pt x="124375" y="252317"/>
                    <a:pt x="119327" y="247365"/>
                    <a:pt x="119327" y="241173"/>
                  </a:cubicBezTo>
                  <a:cubicBezTo>
                    <a:pt x="119327" y="234982"/>
                    <a:pt x="124375" y="230124"/>
                    <a:pt x="130471" y="230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0" name="자유형: 도형 429"/>
            <p:cNvSpPr/>
            <p:nvPr>
              <p:custDataLst>
                <p:tags r:id="rId22"/>
              </p:custDataLst>
            </p:nvPr>
          </p:nvSpPr>
          <p:spPr>
            <a:xfrm>
              <a:off x="6911141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6 w 76200"/>
                <a:gd name="connsiteY1" fmla="*/ 74009 h 76200"/>
                <a:gd name="connsiteX2" fmla="*/ 74009 w 76200"/>
                <a:gd name="connsiteY2" fmla="*/ 40577 h 76200"/>
                <a:gd name="connsiteX3" fmla="*/ 40576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6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1" name="자유형: 도형 430"/>
            <p:cNvSpPr/>
            <p:nvPr>
              <p:custDataLst>
                <p:tags r:id="rId23"/>
              </p:custDataLst>
            </p:nvPr>
          </p:nvSpPr>
          <p:spPr>
            <a:xfrm>
              <a:off x="7067922" y="5857588"/>
              <a:ext cx="76200" cy="76200"/>
            </a:xfrm>
            <a:custGeom>
              <a:avLst/>
              <a:gdLst>
                <a:gd name="connsiteX0" fmla="*/ 7144 w 76200"/>
                <a:gd name="connsiteY0" fmla="*/ 40577 h 76200"/>
                <a:gd name="connsiteX1" fmla="*/ 40577 w 76200"/>
                <a:gd name="connsiteY1" fmla="*/ 74009 h 76200"/>
                <a:gd name="connsiteX2" fmla="*/ 74009 w 76200"/>
                <a:gd name="connsiteY2" fmla="*/ 40577 h 76200"/>
                <a:gd name="connsiteX3" fmla="*/ 40577 w 76200"/>
                <a:gd name="connsiteY3" fmla="*/ 7144 h 76200"/>
                <a:gd name="connsiteX4" fmla="*/ 7144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577"/>
                  </a:moveTo>
                  <a:cubicBezTo>
                    <a:pt x="7144" y="59055"/>
                    <a:pt x="22098" y="74009"/>
                    <a:pt x="40577" y="74009"/>
                  </a:cubicBezTo>
                  <a:cubicBezTo>
                    <a:pt x="59055" y="74009"/>
                    <a:pt x="74009" y="59055"/>
                    <a:pt x="74009" y="40577"/>
                  </a:cubicBezTo>
                  <a:cubicBezTo>
                    <a:pt x="74009" y="22098"/>
                    <a:pt x="59055" y="7144"/>
                    <a:pt x="40577" y="7144"/>
                  </a:cubicBezTo>
                  <a:cubicBezTo>
                    <a:pt x="22193" y="7144"/>
                    <a:pt x="7144" y="22098"/>
                    <a:pt x="7144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grpSp>
        <p:nvGrpSpPr>
          <p:cNvPr id="32" name="그룹 16"/>
          <p:cNvGrpSpPr/>
          <p:nvPr/>
        </p:nvGrpSpPr>
        <p:grpSpPr>
          <a:xfrm>
            <a:off x="4471703" y="4555287"/>
            <a:ext cx="385886" cy="266700"/>
            <a:chOff x="8144247" y="4296431"/>
            <a:chExt cx="385886" cy="266700"/>
          </a:xfrm>
          <a:solidFill>
            <a:schemeClr val="bg1"/>
          </a:solidFill>
        </p:grpSpPr>
        <p:sp>
          <p:nvSpPr>
            <p:cNvPr id="33" name="자유형: 도형 17"/>
            <p:cNvSpPr/>
            <p:nvPr>
              <p:custDataLst>
                <p:tags r:id="rId24"/>
              </p:custDataLst>
            </p:nvPr>
          </p:nvSpPr>
          <p:spPr>
            <a:xfrm>
              <a:off x="8253908" y="4296431"/>
              <a:ext cx="276225" cy="266700"/>
            </a:xfrm>
            <a:custGeom>
              <a:avLst/>
              <a:gdLst>
                <a:gd name="connsiteX0" fmla="*/ 275530 w 276225"/>
                <a:gd name="connsiteY0" fmla="*/ 128884 h 266700"/>
                <a:gd name="connsiteX1" fmla="*/ 247908 w 276225"/>
                <a:gd name="connsiteY1" fmla="*/ 111263 h 266700"/>
                <a:gd name="connsiteX2" fmla="*/ 194663 w 276225"/>
                <a:gd name="connsiteY2" fmla="*/ 107834 h 266700"/>
                <a:gd name="connsiteX3" fmla="*/ 188853 w 276225"/>
                <a:gd name="connsiteY3" fmla="*/ 107548 h 266700"/>
                <a:gd name="connsiteX4" fmla="*/ 184281 w 276225"/>
                <a:gd name="connsiteY4" fmla="*/ 102881 h 266700"/>
                <a:gd name="connsiteX5" fmla="*/ 113796 w 276225"/>
                <a:gd name="connsiteY5" fmla="*/ 15727 h 266700"/>
                <a:gd name="connsiteX6" fmla="*/ 107224 w 276225"/>
                <a:gd name="connsiteY6" fmla="*/ 8964 h 266700"/>
                <a:gd name="connsiteX7" fmla="*/ 94175 w 276225"/>
                <a:gd name="connsiteY7" fmla="*/ 7249 h 266700"/>
                <a:gd name="connsiteX8" fmla="*/ 92269 w 276225"/>
                <a:gd name="connsiteY8" fmla="*/ 7345 h 266700"/>
                <a:gd name="connsiteX9" fmla="*/ 82649 w 276225"/>
                <a:gd name="connsiteY9" fmla="*/ 9345 h 266700"/>
                <a:gd name="connsiteX10" fmla="*/ 81030 w 276225"/>
                <a:gd name="connsiteY10" fmla="*/ 24014 h 266700"/>
                <a:gd name="connsiteX11" fmla="*/ 107986 w 276225"/>
                <a:gd name="connsiteY11" fmla="*/ 107262 h 266700"/>
                <a:gd name="connsiteX12" fmla="*/ 69314 w 276225"/>
                <a:gd name="connsiteY12" fmla="*/ 107262 h 266700"/>
                <a:gd name="connsiteX13" fmla="*/ 63409 w 276225"/>
                <a:gd name="connsiteY13" fmla="*/ 106976 h 266700"/>
                <a:gd name="connsiteX14" fmla="*/ 58646 w 276225"/>
                <a:gd name="connsiteY14" fmla="*/ 102404 h 266700"/>
                <a:gd name="connsiteX15" fmla="*/ 33786 w 276225"/>
                <a:gd name="connsiteY15" fmla="*/ 73163 h 266700"/>
                <a:gd name="connsiteX16" fmla="*/ 26833 w 276225"/>
                <a:gd name="connsiteY16" fmla="*/ 66495 h 266700"/>
                <a:gd name="connsiteX17" fmla="*/ 16546 w 276225"/>
                <a:gd name="connsiteY17" fmla="*/ 65447 h 266700"/>
                <a:gd name="connsiteX18" fmla="*/ 10164 w 276225"/>
                <a:gd name="connsiteY18" fmla="*/ 67924 h 266700"/>
                <a:gd name="connsiteX19" fmla="*/ 8640 w 276225"/>
                <a:gd name="connsiteY19" fmla="*/ 82402 h 266700"/>
                <a:gd name="connsiteX20" fmla="*/ 22832 w 276225"/>
                <a:gd name="connsiteY20" fmla="*/ 136694 h 266700"/>
                <a:gd name="connsiteX21" fmla="*/ 8640 w 276225"/>
                <a:gd name="connsiteY21" fmla="*/ 190987 h 266700"/>
                <a:gd name="connsiteX22" fmla="*/ 7211 w 276225"/>
                <a:gd name="connsiteY22" fmla="*/ 200607 h 266700"/>
                <a:gd name="connsiteX23" fmla="*/ 16546 w 276225"/>
                <a:gd name="connsiteY23" fmla="*/ 207941 h 266700"/>
                <a:gd name="connsiteX24" fmla="*/ 23023 w 276225"/>
                <a:gd name="connsiteY24" fmla="*/ 208227 h 266700"/>
                <a:gd name="connsiteX25" fmla="*/ 33786 w 276225"/>
                <a:gd name="connsiteY25" fmla="*/ 200226 h 266700"/>
                <a:gd name="connsiteX26" fmla="*/ 58646 w 276225"/>
                <a:gd name="connsiteY26" fmla="*/ 170984 h 266700"/>
                <a:gd name="connsiteX27" fmla="*/ 62647 w 276225"/>
                <a:gd name="connsiteY27" fmla="*/ 166698 h 266700"/>
                <a:gd name="connsiteX28" fmla="*/ 69219 w 276225"/>
                <a:gd name="connsiteY28" fmla="*/ 166127 h 266700"/>
                <a:gd name="connsiteX29" fmla="*/ 107891 w 276225"/>
                <a:gd name="connsiteY29" fmla="*/ 166127 h 266700"/>
                <a:gd name="connsiteX30" fmla="*/ 80935 w 276225"/>
                <a:gd name="connsiteY30" fmla="*/ 249470 h 266700"/>
                <a:gd name="connsiteX31" fmla="*/ 79220 w 276225"/>
                <a:gd name="connsiteY31" fmla="*/ 259091 h 266700"/>
                <a:gd name="connsiteX32" fmla="*/ 92174 w 276225"/>
                <a:gd name="connsiteY32" fmla="*/ 266234 h 266700"/>
                <a:gd name="connsiteX33" fmla="*/ 94079 w 276225"/>
                <a:gd name="connsiteY33" fmla="*/ 266330 h 266700"/>
                <a:gd name="connsiteX34" fmla="*/ 98842 w 276225"/>
                <a:gd name="connsiteY34" fmla="*/ 266520 h 266700"/>
                <a:gd name="connsiteX35" fmla="*/ 103509 w 276225"/>
                <a:gd name="connsiteY35" fmla="*/ 266139 h 266700"/>
                <a:gd name="connsiteX36" fmla="*/ 113701 w 276225"/>
                <a:gd name="connsiteY36" fmla="*/ 257853 h 266700"/>
                <a:gd name="connsiteX37" fmla="*/ 184186 w 276225"/>
                <a:gd name="connsiteY37" fmla="*/ 170699 h 266700"/>
                <a:gd name="connsiteX38" fmla="*/ 188091 w 276225"/>
                <a:gd name="connsiteY38" fmla="*/ 166317 h 266700"/>
                <a:gd name="connsiteX39" fmla="*/ 194568 w 276225"/>
                <a:gd name="connsiteY39" fmla="*/ 165650 h 266700"/>
                <a:gd name="connsiteX40" fmla="*/ 247813 w 276225"/>
                <a:gd name="connsiteY40" fmla="*/ 162221 h 266700"/>
                <a:gd name="connsiteX41" fmla="*/ 275435 w 276225"/>
                <a:gd name="connsiteY41" fmla="*/ 144600 h 266700"/>
                <a:gd name="connsiteX42" fmla="*/ 275530 w 276225"/>
                <a:gd name="connsiteY42" fmla="*/ 128884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6225" h="266700">
                  <a:moveTo>
                    <a:pt x="275530" y="128884"/>
                  </a:moveTo>
                  <a:cubicBezTo>
                    <a:pt x="275150" y="128312"/>
                    <a:pt x="265339" y="114787"/>
                    <a:pt x="247908" y="111263"/>
                  </a:cubicBezTo>
                  <a:cubicBezTo>
                    <a:pt x="232192" y="108024"/>
                    <a:pt x="196188" y="107834"/>
                    <a:pt x="194663" y="107834"/>
                  </a:cubicBezTo>
                  <a:cubicBezTo>
                    <a:pt x="192187" y="107834"/>
                    <a:pt x="189901" y="107643"/>
                    <a:pt x="188853" y="107548"/>
                  </a:cubicBezTo>
                  <a:cubicBezTo>
                    <a:pt x="187805" y="106691"/>
                    <a:pt x="185710" y="104595"/>
                    <a:pt x="184281" y="102881"/>
                  </a:cubicBezTo>
                  <a:lnTo>
                    <a:pt x="113796" y="15727"/>
                  </a:lnTo>
                  <a:cubicBezTo>
                    <a:pt x="112272" y="13822"/>
                    <a:pt x="109129" y="10298"/>
                    <a:pt x="107224" y="8964"/>
                  </a:cubicBezTo>
                  <a:cubicBezTo>
                    <a:pt x="103890" y="6678"/>
                    <a:pt x="95222" y="7154"/>
                    <a:pt x="94175" y="7249"/>
                  </a:cubicBezTo>
                  <a:lnTo>
                    <a:pt x="92269" y="7345"/>
                  </a:lnTo>
                  <a:cubicBezTo>
                    <a:pt x="89698" y="7535"/>
                    <a:pt x="84935" y="8107"/>
                    <a:pt x="82649" y="9345"/>
                  </a:cubicBezTo>
                  <a:cubicBezTo>
                    <a:pt x="81315" y="10107"/>
                    <a:pt x="77220" y="12488"/>
                    <a:pt x="81030" y="24014"/>
                  </a:cubicBezTo>
                  <a:cubicBezTo>
                    <a:pt x="81030" y="24014"/>
                    <a:pt x="107891" y="106881"/>
                    <a:pt x="107986" y="107262"/>
                  </a:cubicBezTo>
                  <a:cubicBezTo>
                    <a:pt x="107605" y="107262"/>
                    <a:pt x="69314" y="107262"/>
                    <a:pt x="69314" y="107262"/>
                  </a:cubicBezTo>
                  <a:cubicBezTo>
                    <a:pt x="66743" y="107262"/>
                    <a:pt x="64457" y="107072"/>
                    <a:pt x="63409" y="106976"/>
                  </a:cubicBezTo>
                  <a:cubicBezTo>
                    <a:pt x="62361" y="106119"/>
                    <a:pt x="60170" y="104119"/>
                    <a:pt x="58646" y="102404"/>
                  </a:cubicBezTo>
                  <a:lnTo>
                    <a:pt x="33786" y="73163"/>
                  </a:lnTo>
                  <a:cubicBezTo>
                    <a:pt x="33596" y="72972"/>
                    <a:pt x="29500" y="68114"/>
                    <a:pt x="26833" y="66495"/>
                  </a:cubicBezTo>
                  <a:cubicBezTo>
                    <a:pt x="23309" y="64399"/>
                    <a:pt x="16546" y="65447"/>
                    <a:pt x="16546" y="65447"/>
                  </a:cubicBezTo>
                  <a:cubicBezTo>
                    <a:pt x="14640" y="65828"/>
                    <a:pt x="11878" y="66686"/>
                    <a:pt x="10164" y="67924"/>
                  </a:cubicBezTo>
                  <a:cubicBezTo>
                    <a:pt x="7116" y="70115"/>
                    <a:pt x="6544" y="74972"/>
                    <a:pt x="8640" y="82402"/>
                  </a:cubicBezTo>
                  <a:cubicBezTo>
                    <a:pt x="14260" y="102404"/>
                    <a:pt x="22166" y="132122"/>
                    <a:pt x="22832" y="136694"/>
                  </a:cubicBezTo>
                  <a:cubicBezTo>
                    <a:pt x="22261" y="141266"/>
                    <a:pt x="14260" y="170889"/>
                    <a:pt x="8640" y="190987"/>
                  </a:cubicBezTo>
                  <a:cubicBezTo>
                    <a:pt x="8164" y="192511"/>
                    <a:pt x="6830" y="197845"/>
                    <a:pt x="7211" y="200607"/>
                  </a:cubicBezTo>
                  <a:cubicBezTo>
                    <a:pt x="8069" y="206322"/>
                    <a:pt x="16165" y="207846"/>
                    <a:pt x="16546" y="207941"/>
                  </a:cubicBezTo>
                  <a:cubicBezTo>
                    <a:pt x="18546" y="208322"/>
                    <a:pt x="21308" y="208418"/>
                    <a:pt x="23023" y="208227"/>
                  </a:cubicBezTo>
                  <a:cubicBezTo>
                    <a:pt x="27214" y="207751"/>
                    <a:pt x="32738" y="201464"/>
                    <a:pt x="33786" y="200226"/>
                  </a:cubicBezTo>
                  <a:lnTo>
                    <a:pt x="58646" y="170984"/>
                  </a:lnTo>
                  <a:cubicBezTo>
                    <a:pt x="60266" y="169079"/>
                    <a:pt x="61885" y="167460"/>
                    <a:pt x="62647" y="166698"/>
                  </a:cubicBezTo>
                  <a:cubicBezTo>
                    <a:pt x="63980" y="166412"/>
                    <a:pt x="67028" y="166127"/>
                    <a:pt x="69219" y="166127"/>
                  </a:cubicBezTo>
                  <a:cubicBezTo>
                    <a:pt x="69219" y="166127"/>
                    <a:pt x="107509" y="166127"/>
                    <a:pt x="107891" y="166127"/>
                  </a:cubicBezTo>
                  <a:cubicBezTo>
                    <a:pt x="107795" y="166508"/>
                    <a:pt x="80935" y="249470"/>
                    <a:pt x="80935" y="249470"/>
                  </a:cubicBezTo>
                  <a:cubicBezTo>
                    <a:pt x="80173" y="251947"/>
                    <a:pt x="78839" y="256519"/>
                    <a:pt x="79220" y="259091"/>
                  </a:cubicBezTo>
                  <a:cubicBezTo>
                    <a:pt x="79792" y="263186"/>
                    <a:pt x="84173" y="265663"/>
                    <a:pt x="92174" y="266234"/>
                  </a:cubicBezTo>
                  <a:lnTo>
                    <a:pt x="94079" y="266330"/>
                  </a:lnTo>
                  <a:cubicBezTo>
                    <a:pt x="95318" y="266425"/>
                    <a:pt x="97127" y="266520"/>
                    <a:pt x="98842" y="266520"/>
                  </a:cubicBezTo>
                  <a:cubicBezTo>
                    <a:pt x="100556" y="266520"/>
                    <a:pt x="102366" y="266425"/>
                    <a:pt x="103509" y="266139"/>
                  </a:cubicBezTo>
                  <a:cubicBezTo>
                    <a:pt x="107509" y="265282"/>
                    <a:pt x="113034" y="258614"/>
                    <a:pt x="113701" y="257853"/>
                  </a:cubicBezTo>
                  <a:lnTo>
                    <a:pt x="184186" y="170699"/>
                  </a:lnTo>
                  <a:cubicBezTo>
                    <a:pt x="185710" y="168794"/>
                    <a:pt x="187329" y="167079"/>
                    <a:pt x="188091" y="166317"/>
                  </a:cubicBezTo>
                  <a:cubicBezTo>
                    <a:pt x="189425" y="166031"/>
                    <a:pt x="192377" y="165650"/>
                    <a:pt x="194568" y="165650"/>
                  </a:cubicBezTo>
                  <a:cubicBezTo>
                    <a:pt x="196092" y="165650"/>
                    <a:pt x="232001" y="165460"/>
                    <a:pt x="247813" y="162221"/>
                  </a:cubicBezTo>
                  <a:cubicBezTo>
                    <a:pt x="265244" y="158697"/>
                    <a:pt x="275054" y="145172"/>
                    <a:pt x="275435" y="144600"/>
                  </a:cubicBezTo>
                  <a:cubicBezTo>
                    <a:pt x="278769" y="140314"/>
                    <a:pt x="278769" y="133456"/>
                    <a:pt x="275530" y="128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4" name="자유형: 도형 18"/>
            <p:cNvSpPr/>
            <p:nvPr>
              <p:custDataLst>
                <p:tags r:id="rId25"/>
              </p:custDataLst>
            </p:nvPr>
          </p:nvSpPr>
          <p:spPr>
            <a:xfrm>
              <a:off x="8179204" y="4370832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5" name="자유형: 도형 19"/>
            <p:cNvSpPr/>
            <p:nvPr>
              <p:custDataLst>
                <p:tags r:id="rId26"/>
              </p:custDataLst>
            </p:nvPr>
          </p:nvSpPr>
          <p:spPr>
            <a:xfrm>
              <a:off x="8179204" y="4460748"/>
              <a:ext cx="66675" cy="28575"/>
            </a:xfrm>
            <a:custGeom>
              <a:avLst/>
              <a:gdLst>
                <a:gd name="connsiteX0" fmla="*/ 48101 w 66675"/>
                <a:gd name="connsiteY0" fmla="*/ 7144 h 28575"/>
                <a:gd name="connsiteX1" fmla="*/ 18573 w 66675"/>
                <a:gd name="connsiteY1" fmla="*/ 7144 h 28575"/>
                <a:gd name="connsiteX2" fmla="*/ 7144 w 66675"/>
                <a:gd name="connsiteY2" fmla="*/ 18669 h 28575"/>
                <a:gd name="connsiteX3" fmla="*/ 18573 w 66675"/>
                <a:gd name="connsiteY3" fmla="*/ 30194 h 28575"/>
                <a:gd name="connsiteX4" fmla="*/ 48101 w 66675"/>
                <a:gd name="connsiteY4" fmla="*/ 30194 h 28575"/>
                <a:gd name="connsiteX5" fmla="*/ 59531 w 66675"/>
                <a:gd name="connsiteY5" fmla="*/ 18669 h 28575"/>
                <a:gd name="connsiteX6" fmla="*/ 48101 w 6667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48101" y="7144"/>
                  </a:moveTo>
                  <a:lnTo>
                    <a:pt x="18573" y="7144"/>
                  </a:lnTo>
                  <a:cubicBezTo>
                    <a:pt x="12287" y="7144"/>
                    <a:pt x="7144" y="12287"/>
                    <a:pt x="7144" y="18669"/>
                  </a:cubicBezTo>
                  <a:cubicBezTo>
                    <a:pt x="7144" y="25051"/>
                    <a:pt x="12287" y="30194"/>
                    <a:pt x="18573" y="30194"/>
                  </a:cubicBezTo>
                  <a:lnTo>
                    <a:pt x="48101" y="30194"/>
                  </a:lnTo>
                  <a:cubicBezTo>
                    <a:pt x="54387" y="30194"/>
                    <a:pt x="59531" y="25051"/>
                    <a:pt x="59531" y="18669"/>
                  </a:cubicBezTo>
                  <a:cubicBezTo>
                    <a:pt x="59436" y="12287"/>
                    <a:pt x="54387" y="7144"/>
                    <a:pt x="4810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  <p:sp>
          <p:nvSpPr>
            <p:cNvPr id="36" name="자유형: 도형 20"/>
            <p:cNvSpPr/>
            <p:nvPr>
              <p:custDataLst>
                <p:tags r:id="rId27"/>
              </p:custDataLst>
            </p:nvPr>
          </p:nvSpPr>
          <p:spPr>
            <a:xfrm>
              <a:off x="8144247" y="4416171"/>
              <a:ext cx="95250" cy="28575"/>
            </a:xfrm>
            <a:custGeom>
              <a:avLst/>
              <a:gdLst>
                <a:gd name="connsiteX0" fmla="*/ 82963 w 95250"/>
                <a:gd name="connsiteY0" fmla="*/ 7144 h 28575"/>
                <a:gd name="connsiteX1" fmla="*/ 18574 w 95250"/>
                <a:gd name="connsiteY1" fmla="*/ 7144 h 28575"/>
                <a:gd name="connsiteX2" fmla="*/ 7144 w 95250"/>
                <a:gd name="connsiteY2" fmla="*/ 18669 h 28575"/>
                <a:gd name="connsiteX3" fmla="*/ 18574 w 95250"/>
                <a:gd name="connsiteY3" fmla="*/ 30194 h 28575"/>
                <a:gd name="connsiteX4" fmla="*/ 82963 w 95250"/>
                <a:gd name="connsiteY4" fmla="*/ 30194 h 28575"/>
                <a:gd name="connsiteX5" fmla="*/ 94393 w 95250"/>
                <a:gd name="connsiteY5" fmla="*/ 18669 h 28575"/>
                <a:gd name="connsiteX6" fmla="*/ 82963 w 9525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28575">
                  <a:moveTo>
                    <a:pt x="82963" y="7144"/>
                  </a:moveTo>
                  <a:lnTo>
                    <a:pt x="18574" y="7144"/>
                  </a:lnTo>
                  <a:cubicBezTo>
                    <a:pt x="12288" y="7144"/>
                    <a:pt x="7144" y="12287"/>
                    <a:pt x="7144" y="18669"/>
                  </a:cubicBezTo>
                  <a:cubicBezTo>
                    <a:pt x="7144" y="25051"/>
                    <a:pt x="12288" y="30194"/>
                    <a:pt x="18574" y="30194"/>
                  </a:cubicBezTo>
                  <a:lnTo>
                    <a:pt x="82963" y="30194"/>
                  </a:lnTo>
                  <a:cubicBezTo>
                    <a:pt x="89249" y="30194"/>
                    <a:pt x="94393" y="25051"/>
                    <a:pt x="94393" y="18669"/>
                  </a:cubicBezTo>
                  <a:cubicBezTo>
                    <a:pt x="94393" y="12287"/>
                    <a:pt x="89249" y="7144"/>
                    <a:pt x="8296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cs typeface="+mn-cs"/>
              </a:endParaRPr>
            </a:p>
          </p:txBody>
        </p:sp>
      </p:grpSp>
      <p:sp>
        <p:nvSpPr>
          <p:cNvPr id="45" name="矩形 44"/>
          <p:cNvSpPr/>
          <p:nvPr>
            <p:custDataLst>
              <p:tags r:id="rId28"/>
            </p:custDataLst>
          </p:nvPr>
        </p:nvSpPr>
        <p:spPr>
          <a:xfrm>
            <a:off x="2190570" y="3347313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是否联通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22" grpId="0" bldLvl="0" animBg="1"/>
      <p:bldP spid="23" grpId="0" bldLvl="0" animBg="1"/>
      <p:bldP spid="24" grpId="0"/>
      <p:bldP spid="25" grpId="0" bldLvl="0" animBg="1"/>
      <p:bldP spid="26" grpId="0" bldLvl="0" animBg="1"/>
      <p:bldP spid="27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rPr>
              <a:t>设备列表设计</a:t>
            </a: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2573" y="1964231"/>
            <a:ext cx="4983650" cy="1130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19950" y="2385695"/>
            <a:ext cx="1928495" cy="55181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已配对设备列表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92573" y="1908799"/>
            <a:ext cx="4983642" cy="5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92573" y="3359127"/>
            <a:ext cx="4983650" cy="1130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45375" y="3692525"/>
            <a:ext cx="1495425" cy="551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新设备列表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92573" y="3303695"/>
            <a:ext cx="4983642" cy="5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92573" y="4754023"/>
            <a:ext cx="4983650" cy="1130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14426" y="5053052"/>
            <a:ext cx="2138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lt"/>
              </a:rPr>
              <a:t>scan button</a:t>
            </a:r>
            <a:endParaRPr kumimoji="1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+mn-ea"/>
              <a:ea typeface="思源黑体 CN Regular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92573" y="4698591"/>
            <a:ext cx="4983642" cy="5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思源黑体 CN Regular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7070" y="1629410"/>
            <a:ext cx="4378325" cy="4589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  <p:tag name="KSO_WM_UNIT_PLACING_PICTURE_USER_VIEWPORT" val="{&quot;height&quot;:4790,&quot;width&quot;:7380}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633*4697*837*83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37.xml><?xml version="1.0" encoding="utf-8"?>
<p:tagLst xmlns:p="http://schemas.openxmlformats.org/presentationml/2006/main">
  <p:tag name="AS_NET" val="4.0.30319.42000"/>
  <p:tag name="AS_OS" val="Microsoft Windows NT 6.2.9200.0"/>
  <p:tag name="AS_RELEASE_DATE" val="2020.04.14"/>
  <p:tag name="AS_TITLE" val="Aspose.Slides for .NET 4.0 Client Profile"/>
  <p:tag name="AS_VERSION" val="20.4"/>
  <p:tag name="COMMONDATA" val="eyJoZGlkIjoiZWQ2MzIxYjlmMDQ4YjUyNzIyMjgxMGY0ZDljZWYzODAifQ=="/>
  <p:tag name="KSO_WPP_MARK_KEY" val="0f03b919-18d0-4224-b332-e7559d8c3cfd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8400,&quot;width&quot;:5176}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88ku">
      <a:majorFont>
        <a:latin typeface="Arial Black"/>
        <a:ea typeface="思源黑体 CN Bold"/>
        <a:cs typeface="Arial"/>
      </a:majorFont>
      <a:minorFont>
        <a:latin typeface="Arial"/>
        <a:ea typeface="思源黑体 CN Regular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WPS 演示</Application>
  <PresentationFormat>宽屏</PresentationFormat>
  <Paragraphs>140</Paragraphs>
  <Slides>14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1" baseType="lpstr">
      <vt:lpstr>Arial</vt:lpstr>
      <vt:lpstr>宋体</vt:lpstr>
      <vt:lpstr>Wingdings</vt:lpstr>
      <vt:lpstr>Arial</vt:lpstr>
      <vt:lpstr>思源宋体 CN Medium</vt:lpstr>
      <vt:lpstr>思源黑体 Medium</vt:lpstr>
      <vt:lpstr>黑体</vt:lpstr>
      <vt:lpstr>思源黑体 CN Regular</vt:lpstr>
      <vt:lpstr>字魂59号-创粗黑</vt:lpstr>
      <vt:lpstr>思源黑体 Normal</vt:lpstr>
      <vt:lpstr>微软雅黑</vt:lpstr>
      <vt:lpstr>Arial Unicode MS</vt:lpstr>
      <vt:lpstr>Calibri Light</vt:lpstr>
      <vt:lpstr>Calibri</vt:lpstr>
      <vt:lpstr>等线</vt:lpstr>
      <vt:lpstr/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creator/>
  <dc:subject>https://www.ypppt.com/</dc:subject>
  <cp:lastModifiedBy>T</cp:lastModifiedBy>
  <cp:revision>15</cp:revision>
  <dcterms:created xsi:type="dcterms:W3CDTF">2021-07-16T05:29:00Z</dcterms:created>
  <dcterms:modified xsi:type="dcterms:W3CDTF">2023-06-21T13:38:09Z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A6C1EB9F421D442789DD78D9946CD793_13</vt:lpwstr>
  </property>
  <property fmtid="{D5CDD505-2E9C-101B-9397-08002B2CF9AE}" pid="3" name="KSOProductBuildVer">
    <vt:lpwstr>2052-11.1.0.14309</vt:lpwstr>
  </property>
</Properties>
</file>